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
  </p:notesMasterIdLst>
  <p:sldIdLst>
    <p:sldId id="256" r:id="rId2"/>
    <p:sldId id="257" r:id="rId3"/>
    <p:sldId id="258" r:id="rId4"/>
    <p:sldId id="275" r:id="rId5"/>
    <p:sldId id="276" r:id="rId6"/>
    <p:sldId id="277" r:id="rId7"/>
    <p:sldId id="264" r:id="rId8"/>
    <p:sldId id="274" r:id="rId9"/>
    <p:sldId id="282" r:id="rId10"/>
    <p:sldId id="283" r:id="rId11"/>
    <p:sldId id="260" r:id="rId12"/>
    <p:sldId id="261"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1" d="100"/>
          <a:sy n="101" d="100"/>
        </p:scale>
        <p:origin x="876"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FB2F92B-EF58-4FBF-BC97-6B362589B675}" type="datetimeFigureOut">
              <a:rPr lang="en-US" smtClean="0"/>
              <a:t>6/1/2023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1219441-EE12-4960-81EB-EDE738FBC38F}" type="slidenum">
              <a:rPr lang="en-US" smtClean="0"/>
              <a:t>‹#›</a:t>
            </a:fld>
            <a:endParaRPr lang="en-US"/>
          </a:p>
        </p:txBody>
      </p:sp>
    </p:spTree>
    <p:extLst>
      <p:ext uri="{BB962C8B-B14F-4D97-AF65-F5344CB8AC3E}">
        <p14:creationId xmlns:p14="http://schemas.microsoft.com/office/powerpoint/2010/main" val="15364124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g1f083006354_0_2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 name="Google Shape;41;g1f083006354_0_20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1200"/>
              </a:spcBef>
              <a:spcAft>
                <a:spcPts val="0"/>
              </a:spcAft>
              <a:buClr>
                <a:schemeClr val="dk1"/>
              </a:buClr>
              <a:buSzPts val="1100"/>
              <a:buFont typeface="Arial"/>
              <a:buNone/>
            </a:pPr>
            <a:endParaRPr sz="1800" b="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Google Shape;48;g1f083006354_0_6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9" name="Google Shape;49;g1f083006354_0_6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0" name="Google Shape;50;g1f083006354_0_6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fld id="{00000000-1234-1234-1234-123412341234}" type="slidenum">
              <a:rPr kumimoji="0" lang="fr-FR" sz="12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t>3</a:t>
            </a:fld>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4" name="Google Shape;194;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1200"/>
              </a:spcAft>
              <a:buClr>
                <a:schemeClr val="dk1"/>
              </a:buClr>
              <a:buSzPts val="1100"/>
              <a:buFont typeface="Arial"/>
              <a:buNone/>
            </a:pPr>
            <a:r>
              <a:rPr lang="en-US" sz="1800" dirty="0"/>
              <a:t>Example of annotations of organs on a human body.</a:t>
            </a:r>
            <a:endParaRPr sz="1800" dirty="0"/>
          </a:p>
        </p:txBody>
      </p:sp>
    </p:spTree>
    <p:extLst>
      <p:ext uri="{BB962C8B-B14F-4D97-AF65-F5344CB8AC3E}">
        <p14:creationId xmlns:p14="http://schemas.microsoft.com/office/powerpoint/2010/main" val="27020708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4" name="Google Shape;194;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1200"/>
              </a:spcAft>
              <a:buClr>
                <a:schemeClr val="dk1"/>
              </a:buClr>
              <a:buSzPts val="1100"/>
              <a:buFont typeface="Arial"/>
              <a:buNone/>
            </a:pPr>
            <a:r>
              <a:rPr lang="en-US" sz="1800" dirty="0"/>
              <a:t>Example of slices contoured (showing how repetitive the task is.</a:t>
            </a:r>
            <a:endParaRPr sz="1800" dirty="0"/>
          </a:p>
        </p:txBody>
      </p:sp>
    </p:spTree>
    <p:extLst>
      <p:ext uri="{BB962C8B-B14F-4D97-AF65-F5344CB8AC3E}">
        <p14:creationId xmlns:p14="http://schemas.microsoft.com/office/powerpoint/2010/main" val="6071094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4" name="Google Shape;194;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1200"/>
              </a:spcAft>
              <a:buClr>
                <a:schemeClr val="dk1"/>
              </a:buClr>
              <a:buSzPts val="1100"/>
              <a:buFont typeface="Arial"/>
              <a:buNone/>
            </a:pPr>
            <a:r>
              <a:rPr lang="fr-FR" sz="1800">
                <a:solidFill>
                  <a:srgbClr val="0000FF"/>
                </a:solidFill>
                <a:latin typeface="Arial"/>
                <a:ea typeface="Arial"/>
                <a:cs typeface="Arial"/>
                <a:sym typeface="Arial"/>
              </a:rPr>
              <a:t>Annotate is our AI powered contouring tool, it has been in clinical use since 2019. We currently offer 150+ structures comprising OARS and Lymph nodes for both CT and over 70 structures for MR. Including our most recent release of CT substructures of the heart and SBRT Thorax. It takes up to 4 minutes for contours to be completed. Annotate is a robust solution that is completely plug and play. As soon as you have it installed you can take advantage of the expert contours without having to provide any training data.</a:t>
            </a:r>
            <a:endParaRPr sz="1800"/>
          </a:p>
        </p:txBody>
      </p:sp>
    </p:spTree>
    <p:extLst>
      <p:ext uri="{BB962C8B-B14F-4D97-AF65-F5344CB8AC3E}">
        <p14:creationId xmlns:p14="http://schemas.microsoft.com/office/powerpoint/2010/main" val="18080665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9" name="Google Shape;269;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100"/>
              <a:buFont typeface="Arial"/>
              <a:buNone/>
            </a:pPr>
            <a:r>
              <a:rPr lang="fr-FR" sz="1800">
                <a:solidFill>
                  <a:srgbClr val="0000FF"/>
                </a:solidFill>
                <a:latin typeface="Arial"/>
                <a:ea typeface="Arial"/>
                <a:cs typeface="Arial"/>
                <a:sym typeface="Arial"/>
              </a:rPr>
              <a:t>The second module we will be discussing is MR Box. MR Box allows delineation on MR images and generation of pseudo CT’s from the MR’s to be used in your treatment planning system.</a:t>
            </a:r>
            <a:endParaRPr sz="1800">
              <a:solidFill>
                <a:srgbClr val="0000FF"/>
              </a:solidFill>
              <a:latin typeface="Arial"/>
              <a:ea typeface="Arial"/>
              <a:cs typeface="Arial"/>
              <a:sym typeface="Arial"/>
            </a:endParaRPr>
          </a:p>
          <a:p>
            <a:pPr marL="0" lvl="0" indent="0" algn="l" rtl="0">
              <a:lnSpc>
                <a:spcPct val="115000"/>
              </a:lnSpc>
              <a:spcBef>
                <a:spcPts val="1200"/>
              </a:spcBef>
              <a:spcAft>
                <a:spcPts val="0"/>
              </a:spcAft>
              <a:buClr>
                <a:schemeClr val="dk1"/>
              </a:buClr>
              <a:buSzPts val="1100"/>
              <a:buFont typeface="Arial"/>
              <a:buNone/>
            </a:pPr>
            <a:r>
              <a:rPr lang="fr-FR" sz="1800">
                <a:solidFill>
                  <a:srgbClr val="0000FF"/>
                </a:solidFill>
                <a:latin typeface="Arial"/>
                <a:ea typeface="Arial"/>
                <a:cs typeface="Arial"/>
                <a:sym typeface="Arial"/>
              </a:rPr>
              <a:t>Currently there are 3 MR sequences available. Brain T1, Pelvis T2, and Pelvis/abdo Truefisp for ViewRay MR Linac</a:t>
            </a:r>
            <a:endParaRPr sz="180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8" name="Google Shape;378;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E7B803-5FCA-474D-9C85-BE7A636F01C1}" type="slidenum">
              <a:rPr lang="en-US" smtClean="0"/>
              <a:t>10</a:t>
            </a:fld>
            <a:endParaRPr lang="en-US"/>
          </a:p>
        </p:txBody>
      </p:sp>
    </p:spTree>
    <p:extLst>
      <p:ext uri="{BB962C8B-B14F-4D97-AF65-F5344CB8AC3E}">
        <p14:creationId xmlns:p14="http://schemas.microsoft.com/office/powerpoint/2010/main" val="38115241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Coronal</a:t>
            </a:r>
          </a:p>
        </p:txBody>
      </p:sp>
      <p:sp>
        <p:nvSpPr>
          <p:cNvPr id="4" name="Slide Number Placeholder 3"/>
          <p:cNvSpPr>
            <a:spLocks noGrp="1"/>
          </p:cNvSpPr>
          <p:nvPr>
            <p:ph type="sldNum" sz="quarter" idx="5"/>
          </p:nvPr>
        </p:nvSpPr>
        <p:spPr/>
        <p:txBody>
          <a:bodyPr/>
          <a:lstStyle/>
          <a:p>
            <a:fld id="{7AE7B803-5FCA-474D-9C85-BE7A636F01C1}" type="slidenum">
              <a:rPr lang="en-US" smtClean="0"/>
              <a:t>12</a:t>
            </a:fld>
            <a:endParaRPr lang="en-US"/>
          </a:p>
        </p:txBody>
      </p:sp>
    </p:spTree>
    <p:extLst>
      <p:ext uri="{BB962C8B-B14F-4D97-AF65-F5344CB8AC3E}">
        <p14:creationId xmlns:p14="http://schemas.microsoft.com/office/powerpoint/2010/main" val="1838113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264EAD-1D57-CEE7-922A-AD3AFFEC6F6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8E0AA21-91FC-F46F-A897-D065D68FCDE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13ABC70-48B1-AE75-623D-28DF2EAE7667}"/>
              </a:ext>
            </a:extLst>
          </p:cNvPr>
          <p:cNvSpPr>
            <a:spLocks noGrp="1"/>
          </p:cNvSpPr>
          <p:nvPr>
            <p:ph type="dt" sz="half" idx="10"/>
          </p:nvPr>
        </p:nvSpPr>
        <p:spPr/>
        <p:txBody>
          <a:bodyPr/>
          <a:lstStyle/>
          <a:p>
            <a:fld id="{6BF30E82-1EB9-4B15-88F1-D16484A909FA}" type="datetimeFigureOut">
              <a:rPr lang="en-US" smtClean="0"/>
              <a:t>6/1/2023</a:t>
            </a:fld>
            <a:endParaRPr lang="en-US"/>
          </a:p>
        </p:txBody>
      </p:sp>
      <p:sp>
        <p:nvSpPr>
          <p:cNvPr id="5" name="Footer Placeholder 4">
            <a:extLst>
              <a:ext uri="{FF2B5EF4-FFF2-40B4-BE49-F238E27FC236}">
                <a16:creationId xmlns:a16="http://schemas.microsoft.com/office/drawing/2014/main" id="{6819F4EC-1FFB-F623-0EF8-0A51593A136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1273DBD-BABE-7861-D243-4B3C61451C50}"/>
              </a:ext>
            </a:extLst>
          </p:cNvPr>
          <p:cNvSpPr>
            <a:spLocks noGrp="1"/>
          </p:cNvSpPr>
          <p:nvPr>
            <p:ph type="sldNum" sz="quarter" idx="12"/>
          </p:nvPr>
        </p:nvSpPr>
        <p:spPr/>
        <p:txBody>
          <a:bodyPr/>
          <a:lstStyle/>
          <a:p>
            <a:fld id="{E3490D15-286E-416F-97BD-BE07AE0F9B68}" type="slidenum">
              <a:rPr lang="en-US" smtClean="0"/>
              <a:t>‹#›</a:t>
            </a:fld>
            <a:endParaRPr lang="en-US"/>
          </a:p>
        </p:txBody>
      </p:sp>
    </p:spTree>
    <p:extLst>
      <p:ext uri="{BB962C8B-B14F-4D97-AF65-F5344CB8AC3E}">
        <p14:creationId xmlns:p14="http://schemas.microsoft.com/office/powerpoint/2010/main" val="12854003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B9A086-B4ED-4826-9CDF-9F9CDC12C29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33E63E4-C630-4A97-19D7-4BDF6B48702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9A4BFEA-73D3-512E-C2F3-B7A26F10A599}"/>
              </a:ext>
            </a:extLst>
          </p:cNvPr>
          <p:cNvSpPr>
            <a:spLocks noGrp="1"/>
          </p:cNvSpPr>
          <p:nvPr>
            <p:ph type="dt" sz="half" idx="10"/>
          </p:nvPr>
        </p:nvSpPr>
        <p:spPr/>
        <p:txBody>
          <a:bodyPr/>
          <a:lstStyle/>
          <a:p>
            <a:fld id="{6BF30E82-1EB9-4B15-88F1-D16484A909FA}" type="datetimeFigureOut">
              <a:rPr lang="en-US" smtClean="0"/>
              <a:t>6/1/2023</a:t>
            </a:fld>
            <a:endParaRPr lang="en-US"/>
          </a:p>
        </p:txBody>
      </p:sp>
      <p:sp>
        <p:nvSpPr>
          <p:cNvPr id="5" name="Footer Placeholder 4">
            <a:extLst>
              <a:ext uri="{FF2B5EF4-FFF2-40B4-BE49-F238E27FC236}">
                <a16:creationId xmlns:a16="http://schemas.microsoft.com/office/drawing/2014/main" id="{4BE61E8D-9670-E50B-9FC7-3C4E6917864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5FC2CE7-AC05-7CE6-FEB6-9E63DEABBE48}"/>
              </a:ext>
            </a:extLst>
          </p:cNvPr>
          <p:cNvSpPr>
            <a:spLocks noGrp="1"/>
          </p:cNvSpPr>
          <p:nvPr>
            <p:ph type="sldNum" sz="quarter" idx="12"/>
          </p:nvPr>
        </p:nvSpPr>
        <p:spPr/>
        <p:txBody>
          <a:bodyPr/>
          <a:lstStyle/>
          <a:p>
            <a:fld id="{E3490D15-286E-416F-97BD-BE07AE0F9B68}" type="slidenum">
              <a:rPr lang="en-US" smtClean="0"/>
              <a:t>‹#›</a:t>
            </a:fld>
            <a:endParaRPr lang="en-US"/>
          </a:p>
        </p:txBody>
      </p:sp>
    </p:spTree>
    <p:extLst>
      <p:ext uri="{BB962C8B-B14F-4D97-AF65-F5344CB8AC3E}">
        <p14:creationId xmlns:p14="http://schemas.microsoft.com/office/powerpoint/2010/main" val="29451543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DA7D4AB-628A-D13D-6FFF-AF595CEA74E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D42A7B3-AA9A-B56F-E931-C59D407F728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BE533FC-E558-4161-AF1B-EB966BDB306D}"/>
              </a:ext>
            </a:extLst>
          </p:cNvPr>
          <p:cNvSpPr>
            <a:spLocks noGrp="1"/>
          </p:cNvSpPr>
          <p:nvPr>
            <p:ph type="dt" sz="half" idx="10"/>
          </p:nvPr>
        </p:nvSpPr>
        <p:spPr/>
        <p:txBody>
          <a:bodyPr/>
          <a:lstStyle/>
          <a:p>
            <a:fld id="{6BF30E82-1EB9-4B15-88F1-D16484A909FA}" type="datetimeFigureOut">
              <a:rPr lang="en-US" smtClean="0"/>
              <a:t>6/1/2023</a:t>
            </a:fld>
            <a:endParaRPr lang="en-US"/>
          </a:p>
        </p:txBody>
      </p:sp>
      <p:sp>
        <p:nvSpPr>
          <p:cNvPr id="5" name="Footer Placeholder 4">
            <a:extLst>
              <a:ext uri="{FF2B5EF4-FFF2-40B4-BE49-F238E27FC236}">
                <a16:creationId xmlns:a16="http://schemas.microsoft.com/office/drawing/2014/main" id="{121D7392-5D62-58B5-15B1-01D620D5DB0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7E59217-AE6F-80F7-18AC-B7183C5733DB}"/>
              </a:ext>
            </a:extLst>
          </p:cNvPr>
          <p:cNvSpPr>
            <a:spLocks noGrp="1"/>
          </p:cNvSpPr>
          <p:nvPr>
            <p:ph type="sldNum" sz="quarter" idx="12"/>
          </p:nvPr>
        </p:nvSpPr>
        <p:spPr/>
        <p:txBody>
          <a:bodyPr/>
          <a:lstStyle/>
          <a:p>
            <a:fld id="{E3490D15-286E-416F-97BD-BE07AE0F9B68}" type="slidenum">
              <a:rPr lang="en-US" smtClean="0"/>
              <a:t>‹#›</a:t>
            </a:fld>
            <a:endParaRPr lang="en-US"/>
          </a:p>
        </p:txBody>
      </p:sp>
    </p:spTree>
    <p:extLst>
      <p:ext uri="{BB962C8B-B14F-4D97-AF65-F5344CB8AC3E}">
        <p14:creationId xmlns:p14="http://schemas.microsoft.com/office/powerpoint/2010/main" val="115819896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Opening slide">
  <p:cSld name="Opening slide">
    <p:bg>
      <p:bgPr>
        <a:blipFill>
          <a:blip r:embed="rId2">
            <a:alphaModFix/>
          </a:blip>
          <a:stretch>
            <a:fillRect/>
          </a:stretch>
        </a:blipFill>
        <a:effectLst/>
      </p:bgPr>
    </p:bg>
    <p:spTree>
      <p:nvGrpSpPr>
        <p:cNvPr id="1" name="Shape 12"/>
        <p:cNvGrpSpPr/>
        <p:nvPr/>
      </p:nvGrpSpPr>
      <p:grpSpPr>
        <a:xfrm>
          <a:off x="0" y="0"/>
          <a:ext cx="0" cy="0"/>
          <a:chOff x="0" y="0"/>
          <a:chExt cx="0" cy="0"/>
        </a:xfrm>
      </p:grpSpPr>
      <p:sp>
        <p:nvSpPr>
          <p:cNvPr id="13" name="Google Shape;13;p15"/>
          <p:cNvSpPr txBox="1">
            <a:spLocks noGrp="1"/>
          </p:cNvSpPr>
          <p:nvPr>
            <p:ph type="ctrTitle"/>
          </p:nvPr>
        </p:nvSpPr>
        <p:spPr>
          <a:xfrm>
            <a:off x="1514641" y="1858265"/>
            <a:ext cx="9182400" cy="2376400"/>
          </a:xfrm>
          <a:prstGeom prst="rect">
            <a:avLst/>
          </a:prstGeom>
          <a:noFill/>
          <a:ln>
            <a:noFill/>
          </a:ln>
        </p:spPr>
        <p:txBody>
          <a:bodyPr spcFirstLastPara="1" wrap="square" lIns="91425" tIns="91425" rIns="91425" bIns="91425" anchor="b" anchorCtr="0">
            <a:noAutofit/>
          </a:bodyPr>
          <a:lstStyle>
            <a:lvl1pPr lvl="0" algn="r">
              <a:lnSpc>
                <a:spcPct val="100000"/>
              </a:lnSpc>
              <a:spcBef>
                <a:spcPts val="0"/>
              </a:spcBef>
              <a:spcAft>
                <a:spcPts val="0"/>
              </a:spcAft>
              <a:buClr>
                <a:schemeClr val="dk2"/>
              </a:buClr>
              <a:buSzPts val="6000"/>
              <a:buNone/>
              <a:defRPr sz="6400">
                <a:solidFill>
                  <a:schemeClr val="dk2"/>
                </a:solidFill>
              </a:defRPr>
            </a:lvl1pPr>
            <a:lvl2pPr lvl="1" algn="l">
              <a:lnSpc>
                <a:spcPct val="100000"/>
              </a:lnSpc>
              <a:spcBef>
                <a:spcPts val="0"/>
              </a:spcBef>
              <a:spcAft>
                <a:spcPts val="0"/>
              </a:spcAft>
              <a:buClr>
                <a:schemeClr val="dk2"/>
              </a:buClr>
              <a:buSzPts val="5200"/>
              <a:buNone/>
              <a:defRPr sz="6933">
                <a:solidFill>
                  <a:schemeClr val="dk2"/>
                </a:solidFill>
              </a:defRPr>
            </a:lvl2pPr>
            <a:lvl3pPr lvl="2" algn="l">
              <a:lnSpc>
                <a:spcPct val="100000"/>
              </a:lnSpc>
              <a:spcBef>
                <a:spcPts val="0"/>
              </a:spcBef>
              <a:spcAft>
                <a:spcPts val="0"/>
              </a:spcAft>
              <a:buClr>
                <a:schemeClr val="dk2"/>
              </a:buClr>
              <a:buSzPts val="5200"/>
              <a:buNone/>
              <a:defRPr sz="6933">
                <a:solidFill>
                  <a:schemeClr val="dk2"/>
                </a:solidFill>
              </a:defRPr>
            </a:lvl3pPr>
            <a:lvl4pPr lvl="3" algn="l">
              <a:lnSpc>
                <a:spcPct val="100000"/>
              </a:lnSpc>
              <a:spcBef>
                <a:spcPts val="0"/>
              </a:spcBef>
              <a:spcAft>
                <a:spcPts val="0"/>
              </a:spcAft>
              <a:buClr>
                <a:schemeClr val="dk2"/>
              </a:buClr>
              <a:buSzPts val="5200"/>
              <a:buNone/>
              <a:defRPr sz="6933">
                <a:solidFill>
                  <a:schemeClr val="dk2"/>
                </a:solidFill>
              </a:defRPr>
            </a:lvl4pPr>
            <a:lvl5pPr lvl="4" algn="l">
              <a:lnSpc>
                <a:spcPct val="100000"/>
              </a:lnSpc>
              <a:spcBef>
                <a:spcPts val="0"/>
              </a:spcBef>
              <a:spcAft>
                <a:spcPts val="0"/>
              </a:spcAft>
              <a:buClr>
                <a:schemeClr val="dk2"/>
              </a:buClr>
              <a:buSzPts val="5200"/>
              <a:buNone/>
              <a:defRPr sz="6933">
                <a:solidFill>
                  <a:schemeClr val="dk2"/>
                </a:solidFill>
              </a:defRPr>
            </a:lvl5pPr>
            <a:lvl6pPr lvl="5" algn="l">
              <a:lnSpc>
                <a:spcPct val="100000"/>
              </a:lnSpc>
              <a:spcBef>
                <a:spcPts val="0"/>
              </a:spcBef>
              <a:spcAft>
                <a:spcPts val="0"/>
              </a:spcAft>
              <a:buClr>
                <a:schemeClr val="dk2"/>
              </a:buClr>
              <a:buSzPts val="5200"/>
              <a:buNone/>
              <a:defRPr sz="6933">
                <a:solidFill>
                  <a:schemeClr val="dk2"/>
                </a:solidFill>
              </a:defRPr>
            </a:lvl6pPr>
            <a:lvl7pPr lvl="6" algn="l">
              <a:lnSpc>
                <a:spcPct val="100000"/>
              </a:lnSpc>
              <a:spcBef>
                <a:spcPts val="0"/>
              </a:spcBef>
              <a:spcAft>
                <a:spcPts val="0"/>
              </a:spcAft>
              <a:buClr>
                <a:schemeClr val="dk2"/>
              </a:buClr>
              <a:buSzPts val="5200"/>
              <a:buNone/>
              <a:defRPr sz="6933">
                <a:solidFill>
                  <a:schemeClr val="dk2"/>
                </a:solidFill>
              </a:defRPr>
            </a:lvl7pPr>
            <a:lvl8pPr lvl="7" algn="l">
              <a:lnSpc>
                <a:spcPct val="100000"/>
              </a:lnSpc>
              <a:spcBef>
                <a:spcPts val="0"/>
              </a:spcBef>
              <a:spcAft>
                <a:spcPts val="0"/>
              </a:spcAft>
              <a:buClr>
                <a:schemeClr val="dk2"/>
              </a:buClr>
              <a:buSzPts val="5200"/>
              <a:buNone/>
              <a:defRPr sz="6933">
                <a:solidFill>
                  <a:schemeClr val="dk2"/>
                </a:solidFill>
              </a:defRPr>
            </a:lvl8pPr>
            <a:lvl9pPr lvl="8" algn="l">
              <a:lnSpc>
                <a:spcPct val="100000"/>
              </a:lnSpc>
              <a:spcBef>
                <a:spcPts val="0"/>
              </a:spcBef>
              <a:spcAft>
                <a:spcPts val="0"/>
              </a:spcAft>
              <a:buClr>
                <a:schemeClr val="dk2"/>
              </a:buClr>
              <a:buSzPts val="5200"/>
              <a:buNone/>
              <a:defRPr sz="6933">
                <a:solidFill>
                  <a:schemeClr val="dk2"/>
                </a:solidFill>
              </a:defRPr>
            </a:lvl9pPr>
          </a:lstStyle>
          <a:p>
            <a:endParaRPr/>
          </a:p>
        </p:txBody>
      </p:sp>
      <p:sp>
        <p:nvSpPr>
          <p:cNvPr id="14" name="Google Shape;14;p15"/>
          <p:cNvSpPr txBox="1">
            <a:spLocks noGrp="1"/>
          </p:cNvSpPr>
          <p:nvPr>
            <p:ph type="subTitle" idx="1"/>
          </p:nvPr>
        </p:nvSpPr>
        <p:spPr>
          <a:xfrm>
            <a:off x="4894241" y="3911363"/>
            <a:ext cx="5802800" cy="956000"/>
          </a:xfrm>
          <a:prstGeom prst="rect">
            <a:avLst/>
          </a:prstGeom>
          <a:noFill/>
          <a:ln>
            <a:noFill/>
          </a:ln>
        </p:spPr>
        <p:txBody>
          <a:bodyPr spcFirstLastPara="1" wrap="square" lIns="91425" tIns="91425" rIns="91425" bIns="91425" anchor="b" anchorCtr="0">
            <a:noAutofit/>
          </a:bodyPr>
          <a:lstStyle>
            <a:lvl1pPr lvl="0" algn="r">
              <a:lnSpc>
                <a:spcPct val="100000"/>
              </a:lnSpc>
              <a:spcBef>
                <a:spcPts val="0"/>
              </a:spcBef>
              <a:spcAft>
                <a:spcPts val="0"/>
              </a:spcAft>
              <a:buClr>
                <a:schemeClr val="lt2"/>
              </a:buClr>
              <a:buSzPts val="1200"/>
              <a:buNone/>
              <a:defRPr>
                <a:solidFill>
                  <a:schemeClr val="lt2"/>
                </a:solidFill>
              </a:defRPr>
            </a:lvl1pPr>
            <a:lvl2pPr lvl="1" algn="r">
              <a:lnSpc>
                <a:spcPct val="100000"/>
              </a:lnSpc>
              <a:spcBef>
                <a:spcPts val="0"/>
              </a:spcBef>
              <a:spcAft>
                <a:spcPts val="0"/>
              </a:spcAft>
              <a:buClr>
                <a:schemeClr val="lt2"/>
              </a:buClr>
              <a:buSzPts val="2800"/>
              <a:buNone/>
              <a:defRPr sz="3733">
                <a:solidFill>
                  <a:schemeClr val="lt2"/>
                </a:solidFill>
              </a:defRPr>
            </a:lvl2pPr>
            <a:lvl3pPr lvl="2" algn="r">
              <a:lnSpc>
                <a:spcPct val="100000"/>
              </a:lnSpc>
              <a:spcBef>
                <a:spcPts val="0"/>
              </a:spcBef>
              <a:spcAft>
                <a:spcPts val="0"/>
              </a:spcAft>
              <a:buClr>
                <a:schemeClr val="lt2"/>
              </a:buClr>
              <a:buSzPts val="2800"/>
              <a:buNone/>
              <a:defRPr sz="3733">
                <a:solidFill>
                  <a:schemeClr val="lt2"/>
                </a:solidFill>
              </a:defRPr>
            </a:lvl3pPr>
            <a:lvl4pPr lvl="3" algn="r">
              <a:lnSpc>
                <a:spcPct val="100000"/>
              </a:lnSpc>
              <a:spcBef>
                <a:spcPts val="0"/>
              </a:spcBef>
              <a:spcAft>
                <a:spcPts val="0"/>
              </a:spcAft>
              <a:buClr>
                <a:schemeClr val="lt2"/>
              </a:buClr>
              <a:buSzPts val="2800"/>
              <a:buNone/>
              <a:defRPr sz="3733">
                <a:solidFill>
                  <a:schemeClr val="lt2"/>
                </a:solidFill>
              </a:defRPr>
            </a:lvl4pPr>
            <a:lvl5pPr lvl="4" algn="r">
              <a:lnSpc>
                <a:spcPct val="100000"/>
              </a:lnSpc>
              <a:spcBef>
                <a:spcPts val="0"/>
              </a:spcBef>
              <a:spcAft>
                <a:spcPts val="0"/>
              </a:spcAft>
              <a:buClr>
                <a:schemeClr val="lt2"/>
              </a:buClr>
              <a:buSzPts val="2800"/>
              <a:buNone/>
              <a:defRPr sz="3733">
                <a:solidFill>
                  <a:schemeClr val="lt2"/>
                </a:solidFill>
              </a:defRPr>
            </a:lvl5pPr>
            <a:lvl6pPr lvl="5" algn="r">
              <a:lnSpc>
                <a:spcPct val="100000"/>
              </a:lnSpc>
              <a:spcBef>
                <a:spcPts val="0"/>
              </a:spcBef>
              <a:spcAft>
                <a:spcPts val="0"/>
              </a:spcAft>
              <a:buClr>
                <a:schemeClr val="lt2"/>
              </a:buClr>
              <a:buSzPts val="2800"/>
              <a:buNone/>
              <a:defRPr sz="3733">
                <a:solidFill>
                  <a:schemeClr val="lt2"/>
                </a:solidFill>
              </a:defRPr>
            </a:lvl6pPr>
            <a:lvl7pPr lvl="6" algn="r">
              <a:lnSpc>
                <a:spcPct val="100000"/>
              </a:lnSpc>
              <a:spcBef>
                <a:spcPts val="0"/>
              </a:spcBef>
              <a:spcAft>
                <a:spcPts val="0"/>
              </a:spcAft>
              <a:buClr>
                <a:schemeClr val="lt2"/>
              </a:buClr>
              <a:buSzPts val="2800"/>
              <a:buNone/>
              <a:defRPr sz="3733">
                <a:solidFill>
                  <a:schemeClr val="lt2"/>
                </a:solidFill>
              </a:defRPr>
            </a:lvl7pPr>
            <a:lvl8pPr lvl="7" algn="r">
              <a:lnSpc>
                <a:spcPct val="100000"/>
              </a:lnSpc>
              <a:spcBef>
                <a:spcPts val="0"/>
              </a:spcBef>
              <a:spcAft>
                <a:spcPts val="0"/>
              </a:spcAft>
              <a:buClr>
                <a:schemeClr val="lt2"/>
              </a:buClr>
              <a:buSzPts val="2800"/>
              <a:buNone/>
              <a:defRPr sz="3733">
                <a:solidFill>
                  <a:schemeClr val="lt2"/>
                </a:solidFill>
              </a:defRPr>
            </a:lvl8pPr>
            <a:lvl9pPr lvl="8" algn="r">
              <a:lnSpc>
                <a:spcPct val="100000"/>
              </a:lnSpc>
              <a:spcBef>
                <a:spcPts val="0"/>
              </a:spcBef>
              <a:spcAft>
                <a:spcPts val="0"/>
              </a:spcAft>
              <a:buClr>
                <a:schemeClr val="lt2"/>
              </a:buClr>
              <a:buSzPts val="2800"/>
              <a:buNone/>
              <a:defRPr sz="3733">
                <a:solidFill>
                  <a:schemeClr val="lt2"/>
                </a:solidFill>
              </a:defRPr>
            </a:lvl9pPr>
          </a:lstStyle>
          <a:p>
            <a:endParaRPr/>
          </a:p>
        </p:txBody>
      </p:sp>
    </p:spTree>
    <p:extLst>
      <p:ext uri="{BB962C8B-B14F-4D97-AF65-F5344CB8AC3E}">
        <p14:creationId xmlns:p14="http://schemas.microsoft.com/office/powerpoint/2010/main" val="248850993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Blank" type="tx">
  <p:cSld name="1_Blank">
    <p:spTree>
      <p:nvGrpSpPr>
        <p:cNvPr id="1" name="Shape 27"/>
        <p:cNvGrpSpPr/>
        <p:nvPr/>
      </p:nvGrpSpPr>
      <p:grpSpPr>
        <a:xfrm>
          <a:off x="0" y="0"/>
          <a:ext cx="0" cy="0"/>
          <a:chOff x="0" y="0"/>
          <a:chExt cx="0" cy="0"/>
        </a:xfrm>
      </p:grpSpPr>
      <p:sp>
        <p:nvSpPr>
          <p:cNvPr id="28" name="Google Shape;28;g1f083006354_0_195"/>
          <p:cNvSpPr txBox="1">
            <a:spLocks noGrp="1"/>
          </p:cNvSpPr>
          <p:nvPr>
            <p:ph type="sldNum" idx="12"/>
          </p:nvPr>
        </p:nvSpPr>
        <p:spPr>
          <a:xfrm>
            <a:off x="11708541" y="6480314"/>
            <a:ext cx="580200" cy="354000"/>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1pPr>
            <a:lvl2pPr marL="0" marR="0" lvl="1" indent="0" algn="l"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2pPr>
            <a:lvl3pPr marL="0" marR="0" lvl="2" indent="0" algn="l"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3pPr>
            <a:lvl4pPr marL="0" marR="0" lvl="3" indent="0" algn="l"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4pPr>
            <a:lvl5pPr marL="0" marR="0" lvl="4" indent="0" algn="l"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5pPr>
            <a:lvl6pPr marL="0" marR="0" lvl="5" indent="0" algn="l"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6pPr>
            <a:lvl7pPr marL="0" marR="0" lvl="6" indent="0" algn="l"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7pPr>
            <a:lvl8pPr marL="0" marR="0" lvl="7" indent="0" algn="l"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8pPr>
            <a:lvl9pPr marL="0" marR="0" lvl="8" indent="0" algn="l"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9pPr>
          </a:lstStyle>
          <a:p>
            <a:pPr marL="0" lvl="0" indent="0" algn="l" rtl="0">
              <a:spcBef>
                <a:spcPts val="0"/>
              </a:spcBef>
              <a:spcAft>
                <a:spcPts val="0"/>
              </a:spcAft>
              <a:buNone/>
            </a:pPr>
            <a:fld id="{00000000-1234-1234-1234-123412341234}" type="slidenum">
              <a:rPr lang="fr-FR"/>
              <a:t>‹#›</a:t>
            </a:fld>
            <a:endParaRPr/>
          </a:p>
        </p:txBody>
      </p:sp>
      <p:pic>
        <p:nvPicPr>
          <p:cNvPr id="29" name="Google Shape;29;g1f083006354_0_195"/>
          <p:cNvPicPr preferRelativeResize="0"/>
          <p:nvPr/>
        </p:nvPicPr>
        <p:blipFill rotWithShape="1">
          <a:blip r:embed="rId2">
            <a:alphaModFix/>
          </a:blip>
          <a:srcRect/>
          <a:stretch/>
        </p:blipFill>
        <p:spPr>
          <a:xfrm>
            <a:off x="8229600" y="-23743"/>
            <a:ext cx="3962400" cy="6858000"/>
          </a:xfrm>
          <a:prstGeom prst="rect">
            <a:avLst/>
          </a:prstGeom>
          <a:noFill/>
          <a:ln>
            <a:noFill/>
          </a:ln>
        </p:spPr>
      </p:pic>
    </p:spTree>
    <p:extLst>
      <p:ext uri="{BB962C8B-B14F-4D97-AF65-F5344CB8AC3E}">
        <p14:creationId xmlns:p14="http://schemas.microsoft.com/office/powerpoint/2010/main" val="229126900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hree Columns">
  <p:cSld name="Three Columns">
    <p:bg>
      <p:bgPr>
        <a:blipFill>
          <a:blip r:embed="rId2">
            <a:alphaModFix/>
          </a:blip>
          <a:stretch>
            <a:fillRect/>
          </a:stretch>
        </a:blipFill>
        <a:effectLst/>
      </p:bgPr>
    </p:bg>
    <p:spTree>
      <p:nvGrpSpPr>
        <p:cNvPr id="1" name="Shape 15"/>
        <p:cNvGrpSpPr/>
        <p:nvPr/>
      </p:nvGrpSpPr>
      <p:grpSpPr>
        <a:xfrm>
          <a:off x="0" y="0"/>
          <a:ext cx="0" cy="0"/>
          <a:chOff x="0" y="0"/>
          <a:chExt cx="0" cy="0"/>
        </a:xfrm>
      </p:grpSpPr>
      <p:sp>
        <p:nvSpPr>
          <p:cNvPr id="16" name="Google Shape;16;p16"/>
          <p:cNvSpPr txBox="1">
            <a:spLocks noGrp="1"/>
          </p:cNvSpPr>
          <p:nvPr>
            <p:ph type="ctrTitle"/>
          </p:nvPr>
        </p:nvSpPr>
        <p:spPr>
          <a:xfrm>
            <a:off x="2619801" y="470467"/>
            <a:ext cx="6952400" cy="1261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2"/>
              </a:buClr>
              <a:buSzPts val="2400"/>
              <a:buNone/>
              <a:defRPr sz="3200">
                <a:solidFill>
                  <a:schemeClr val="dk2"/>
                </a:solidFill>
              </a:defRPr>
            </a:lvl1pPr>
            <a:lvl2pPr lvl="1" algn="r">
              <a:lnSpc>
                <a:spcPct val="100000"/>
              </a:lnSpc>
              <a:spcBef>
                <a:spcPts val="0"/>
              </a:spcBef>
              <a:spcAft>
                <a:spcPts val="0"/>
              </a:spcAft>
              <a:buClr>
                <a:schemeClr val="dk2"/>
              </a:buClr>
              <a:buSzPts val="2400"/>
              <a:buNone/>
              <a:defRPr sz="3200">
                <a:solidFill>
                  <a:schemeClr val="dk2"/>
                </a:solidFill>
              </a:defRPr>
            </a:lvl2pPr>
            <a:lvl3pPr lvl="2" algn="r">
              <a:lnSpc>
                <a:spcPct val="100000"/>
              </a:lnSpc>
              <a:spcBef>
                <a:spcPts val="0"/>
              </a:spcBef>
              <a:spcAft>
                <a:spcPts val="0"/>
              </a:spcAft>
              <a:buClr>
                <a:schemeClr val="dk2"/>
              </a:buClr>
              <a:buSzPts val="2400"/>
              <a:buNone/>
              <a:defRPr sz="3200">
                <a:solidFill>
                  <a:schemeClr val="dk2"/>
                </a:solidFill>
              </a:defRPr>
            </a:lvl3pPr>
            <a:lvl4pPr lvl="3" algn="r">
              <a:lnSpc>
                <a:spcPct val="100000"/>
              </a:lnSpc>
              <a:spcBef>
                <a:spcPts val="0"/>
              </a:spcBef>
              <a:spcAft>
                <a:spcPts val="0"/>
              </a:spcAft>
              <a:buClr>
                <a:schemeClr val="dk2"/>
              </a:buClr>
              <a:buSzPts val="2400"/>
              <a:buNone/>
              <a:defRPr sz="3200">
                <a:solidFill>
                  <a:schemeClr val="dk2"/>
                </a:solidFill>
              </a:defRPr>
            </a:lvl4pPr>
            <a:lvl5pPr lvl="4" algn="r">
              <a:lnSpc>
                <a:spcPct val="100000"/>
              </a:lnSpc>
              <a:spcBef>
                <a:spcPts val="0"/>
              </a:spcBef>
              <a:spcAft>
                <a:spcPts val="0"/>
              </a:spcAft>
              <a:buClr>
                <a:schemeClr val="dk2"/>
              </a:buClr>
              <a:buSzPts val="2400"/>
              <a:buNone/>
              <a:defRPr sz="3200">
                <a:solidFill>
                  <a:schemeClr val="dk2"/>
                </a:solidFill>
              </a:defRPr>
            </a:lvl5pPr>
            <a:lvl6pPr lvl="5" algn="r">
              <a:lnSpc>
                <a:spcPct val="100000"/>
              </a:lnSpc>
              <a:spcBef>
                <a:spcPts val="0"/>
              </a:spcBef>
              <a:spcAft>
                <a:spcPts val="0"/>
              </a:spcAft>
              <a:buClr>
                <a:schemeClr val="dk2"/>
              </a:buClr>
              <a:buSzPts val="2400"/>
              <a:buNone/>
              <a:defRPr sz="3200">
                <a:solidFill>
                  <a:schemeClr val="dk2"/>
                </a:solidFill>
              </a:defRPr>
            </a:lvl6pPr>
            <a:lvl7pPr lvl="6" algn="r">
              <a:lnSpc>
                <a:spcPct val="100000"/>
              </a:lnSpc>
              <a:spcBef>
                <a:spcPts val="0"/>
              </a:spcBef>
              <a:spcAft>
                <a:spcPts val="0"/>
              </a:spcAft>
              <a:buClr>
                <a:schemeClr val="dk2"/>
              </a:buClr>
              <a:buSzPts val="2400"/>
              <a:buNone/>
              <a:defRPr sz="3200">
                <a:solidFill>
                  <a:schemeClr val="dk2"/>
                </a:solidFill>
              </a:defRPr>
            </a:lvl7pPr>
            <a:lvl8pPr lvl="7" algn="r">
              <a:lnSpc>
                <a:spcPct val="100000"/>
              </a:lnSpc>
              <a:spcBef>
                <a:spcPts val="0"/>
              </a:spcBef>
              <a:spcAft>
                <a:spcPts val="0"/>
              </a:spcAft>
              <a:buClr>
                <a:schemeClr val="dk2"/>
              </a:buClr>
              <a:buSzPts val="2400"/>
              <a:buNone/>
              <a:defRPr sz="3200">
                <a:solidFill>
                  <a:schemeClr val="dk2"/>
                </a:solidFill>
              </a:defRPr>
            </a:lvl8pPr>
            <a:lvl9pPr lvl="8" algn="r">
              <a:lnSpc>
                <a:spcPct val="100000"/>
              </a:lnSpc>
              <a:spcBef>
                <a:spcPts val="0"/>
              </a:spcBef>
              <a:spcAft>
                <a:spcPts val="0"/>
              </a:spcAft>
              <a:buClr>
                <a:schemeClr val="dk2"/>
              </a:buClr>
              <a:buSzPts val="2400"/>
              <a:buNone/>
              <a:defRPr sz="3200">
                <a:solidFill>
                  <a:schemeClr val="dk2"/>
                </a:solidFill>
              </a:defRPr>
            </a:lvl9pPr>
          </a:lstStyle>
          <a:p>
            <a:endParaRPr/>
          </a:p>
        </p:txBody>
      </p:sp>
      <p:sp>
        <p:nvSpPr>
          <p:cNvPr id="17" name="Google Shape;17;p16"/>
          <p:cNvSpPr txBox="1">
            <a:spLocks noGrp="1"/>
          </p:cNvSpPr>
          <p:nvPr>
            <p:ph type="ctrTitle" idx="2"/>
          </p:nvPr>
        </p:nvSpPr>
        <p:spPr>
          <a:xfrm>
            <a:off x="748800" y="3739617"/>
            <a:ext cx="3564800" cy="5700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dk2"/>
              </a:buClr>
              <a:buSzPts val="1800"/>
              <a:buNone/>
              <a:defRPr sz="2400">
                <a:solidFill>
                  <a:schemeClr val="dk2"/>
                </a:solidFill>
              </a:defRPr>
            </a:lvl1pPr>
            <a:lvl2pPr lvl="1" algn="l">
              <a:lnSpc>
                <a:spcPct val="100000"/>
              </a:lnSpc>
              <a:spcBef>
                <a:spcPts val="0"/>
              </a:spcBef>
              <a:spcAft>
                <a:spcPts val="0"/>
              </a:spcAft>
              <a:buClr>
                <a:schemeClr val="dk2"/>
              </a:buClr>
              <a:buSzPts val="1800"/>
              <a:buNone/>
              <a:defRPr sz="2400">
                <a:solidFill>
                  <a:schemeClr val="dk2"/>
                </a:solidFill>
              </a:defRPr>
            </a:lvl2pPr>
            <a:lvl3pPr lvl="2" algn="l">
              <a:lnSpc>
                <a:spcPct val="100000"/>
              </a:lnSpc>
              <a:spcBef>
                <a:spcPts val="0"/>
              </a:spcBef>
              <a:spcAft>
                <a:spcPts val="0"/>
              </a:spcAft>
              <a:buClr>
                <a:schemeClr val="dk2"/>
              </a:buClr>
              <a:buSzPts val="1800"/>
              <a:buNone/>
              <a:defRPr sz="2400">
                <a:solidFill>
                  <a:schemeClr val="dk2"/>
                </a:solidFill>
              </a:defRPr>
            </a:lvl3pPr>
            <a:lvl4pPr lvl="3" algn="l">
              <a:lnSpc>
                <a:spcPct val="100000"/>
              </a:lnSpc>
              <a:spcBef>
                <a:spcPts val="0"/>
              </a:spcBef>
              <a:spcAft>
                <a:spcPts val="0"/>
              </a:spcAft>
              <a:buClr>
                <a:schemeClr val="dk2"/>
              </a:buClr>
              <a:buSzPts val="1800"/>
              <a:buNone/>
              <a:defRPr sz="2400">
                <a:solidFill>
                  <a:schemeClr val="dk2"/>
                </a:solidFill>
              </a:defRPr>
            </a:lvl4pPr>
            <a:lvl5pPr lvl="4" algn="l">
              <a:lnSpc>
                <a:spcPct val="100000"/>
              </a:lnSpc>
              <a:spcBef>
                <a:spcPts val="0"/>
              </a:spcBef>
              <a:spcAft>
                <a:spcPts val="0"/>
              </a:spcAft>
              <a:buClr>
                <a:schemeClr val="dk2"/>
              </a:buClr>
              <a:buSzPts val="1800"/>
              <a:buNone/>
              <a:defRPr sz="2400">
                <a:solidFill>
                  <a:schemeClr val="dk2"/>
                </a:solidFill>
              </a:defRPr>
            </a:lvl5pPr>
            <a:lvl6pPr lvl="5" algn="l">
              <a:lnSpc>
                <a:spcPct val="100000"/>
              </a:lnSpc>
              <a:spcBef>
                <a:spcPts val="0"/>
              </a:spcBef>
              <a:spcAft>
                <a:spcPts val="0"/>
              </a:spcAft>
              <a:buClr>
                <a:schemeClr val="dk2"/>
              </a:buClr>
              <a:buSzPts val="1800"/>
              <a:buNone/>
              <a:defRPr sz="2400">
                <a:solidFill>
                  <a:schemeClr val="dk2"/>
                </a:solidFill>
              </a:defRPr>
            </a:lvl6pPr>
            <a:lvl7pPr lvl="6" algn="l">
              <a:lnSpc>
                <a:spcPct val="100000"/>
              </a:lnSpc>
              <a:spcBef>
                <a:spcPts val="0"/>
              </a:spcBef>
              <a:spcAft>
                <a:spcPts val="0"/>
              </a:spcAft>
              <a:buClr>
                <a:schemeClr val="dk2"/>
              </a:buClr>
              <a:buSzPts val="1800"/>
              <a:buNone/>
              <a:defRPr sz="2400">
                <a:solidFill>
                  <a:schemeClr val="dk2"/>
                </a:solidFill>
              </a:defRPr>
            </a:lvl7pPr>
            <a:lvl8pPr lvl="7" algn="l">
              <a:lnSpc>
                <a:spcPct val="100000"/>
              </a:lnSpc>
              <a:spcBef>
                <a:spcPts val="0"/>
              </a:spcBef>
              <a:spcAft>
                <a:spcPts val="0"/>
              </a:spcAft>
              <a:buClr>
                <a:schemeClr val="dk2"/>
              </a:buClr>
              <a:buSzPts val="1800"/>
              <a:buNone/>
              <a:defRPr sz="2400">
                <a:solidFill>
                  <a:schemeClr val="dk2"/>
                </a:solidFill>
              </a:defRPr>
            </a:lvl8pPr>
            <a:lvl9pPr lvl="8" algn="l">
              <a:lnSpc>
                <a:spcPct val="100000"/>
              </a:lnSpc>
              <a:spcBef>
                <a:spcPts val="0"/>
              </a:spcBef>
              <a:spcAft>
                <a:spcPts val="0"/>
              </a:spcAft>
              <a:buClr>
                <a:schemeClr val="dk2"/>
              </a:buClr>
              <a:buSzPts val="1800"/>
              <a:buNone/>
              <a:defRPr sz="2400">
                <a:solidFill>
                  <a:schemeClr val="dk2"/>
                </a:solidFill>
              </a:defRPr>
            </a:lvl9pPr>
          </a:lstStyle>
          <a:p>
            <a:endParaRPr/>
          </a:p>
        </p:txBody>
      </p:sp>
      <p:sp>
        <p:nvSpPr>
          <p:cNvPr id="18" name="Google Shape;18;p16"/>
          <p:cNvSpPr txBox="1">
            <a:spLocks noGrp="1"/>
          </p:cNvSpPr>
          <p:nvPr>
            <p:ph type="subTitle" idx="1"/>
          </p:nvPr>
        </p:nvSpPr>
        <p:spPr>
          <a:xfrm>
            <a:off x="1163267" y="4120633"/>
            <a:ext cx="2736000" cy="1337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lt2"/>
              </a:buClr>
              <a:buSzPts val="1100"/>
              <a:buNone/>
              <a:defRPr sz="1467">
                <a:solidFill>
                  <a:schemeClr val="lt2"/>
                </a:solidFill>
              </a:defRPr>
            </a:lvl1pPr>
            <a:lvl2pPr lvl="1" algn="l">
              <a:lnSpc>
                <a:spcPct val="100000"/>
              </a:lnSpc>
              <a:spcBef>
                <a:spcPts val="0"/>
              </a:spcBef>
              <a:spcAft>
                <a:spcPts val="0"/>
              </a:spcAft>
              <a:buClr>
                <a:schemeClr val="lt2"/>
              </a:buClr>
              <a:buSzPts val="1100"/>
              <a:buNone/>
              <a:defRPr sz="1467">
                <a:solidFill>
                  <a:schemeClr val="lt2"/>
                </a:solidFill>
              </a:defRPr>
            </a:lvl2pPr>
            <a:lvl3pPr lvl="2" algn="l">
              <a:lnSpc>
                <a:spcPct val="100000"/>
              </a:lnSpc>
              <a:spcBef>
                <a:spcPts val="0"/>
              </a:spcBef>
              <a:spcAft>
                <a:spcPts val="0"/>
              </a:spcAft>
              <a:buClr>
                <a:schemeClr val="lt2"/>
              </a:buClr>
              <a:buSzPts val="1100"/>
              <a:buNone/>
              <a:defRPr sz="1467">
                <a:solidFill>
                  <a:schemeClr val="lt2"/>
                </a:solidFill>
              </a:defRPr>
            </a:lvl3pPr>
            <a:lvl4pPr lvl="3" algn="l">
              <a:lnSpc>
                <a:spcPct val="100000"/>
              </a:lnSpc>
              <a:spcBef>
                <a:spcPts val="0"/>
              </a:spcBef>
              <a:spcAft>
                <a:spcPts val="0"/>
              </a:spcAft>
              <a:buClr>
                <a:schemeClr val="lt2"/>
              </a:buClr>
              <a:buSzPts val="1100"/>
              <a:buNone/>
              <a:defRPr sz="1467">
                <a:solidFill>
                  <a:schemeClr val="lt2"/>
                </a:solidFill>
              </a:defRPr>
            </a:lvl4pPr>
            <a:lvl5pPr lvl="4" algn="l">
              <a:lnSpc>
                <a:spcPct val="100000"/>
              </a:lnSpc>
              <a:spcBef>
                <a:spcPts val="0"/>
              </a:spcBef>
              <a:spcAft>
                <a:spcPts val="0"/>
              </a:spcAft>
              <a:buClr>
                <a:schemeClr val="lt2"/>
              </a:buClr>
              <a:buSzPts val="1100"/>
              <a:buNone/>
              <a:defRPr sz="1467">
                <a:solidFill>
                  <a:schemeClr val="lt2"/>
                </a:solidFill>
              </a:defRPr>
            </a:lvl5pPr>
            <a:lvl6pPr lvl="5" algn="l">
              <a:lnSpc>
                <a:spcPct val="100000"/>
              </a:lnSpc>
              <a:spcBef>
                <a:spcPts val="0"/>
              </a:spcBef>
              <a:spcAft>
                <a:spcPts val="0"/>
              </a:spcAft>
              <a:buClr>
                <a:schemeClr val="lt2"/>
              </a:buClr>
              <a:buSzPts val="1100"/>
              <a:buNone/>
              <a:defRPr sz="1467">
                <a:solidFill>
                  <a:schemeClr val="lt2"/>
                </a:solidFill>
              </a:defRPr>
            </a:lvl6pPr>
            <a:lvl7pPr lvl="6" algn="l">
              <a:lnSpc>
                <a:spcPct val="100000"/>
              </a:lnSpc>
              <a:spcBef>
                <a:spcPts val="0"/>
              </a:spcBef>
              <a:spcAft>
                <a:spcPts val="0"/>
              </a:spcAft>
              <a:buClr>
                <a:schemeClr val="lt2"/>
              </a:buClr>
              <a:buSzPts val="1100"/>
              <a:buNone/>
              <a:defRPr sz="1467">
                <a:solidFill>
                  <a:schemeClr val="lt2"/>
                </a:solidFill>
              </a:defRPr>
            </a:lvl7pPr>
            <a:lvl8pPr lvl="7" algn="l">
              <a:lnSpc>
                <a:spcPct val="100000"/>
              </a:lnSpc>
              <a:spcBef>
                <a:spcPts val="0"/>
              </a:spcBef>
              <a:spcAft>
                <a:spcPts val="0"/>
              </a:spcAft>
              <a:buClr>
                <a:schemeClr val="lt2"/>
              </a:buClr>
              <a:buSzPts val="1100"/>
              <a:buNone/>
              <a:defRPr sz="1467">
                <a:solidFill>
                  <a:schemeClr val="lt2"/>
                </a:solidFill>
              </a:defRPr>
            </a:lvl8pPr>
            <a:lvl9pPr lvl="8" algn="l">
              <a:lnSpc>
                <a:spcPct val="100000"/>
              </a:lnSpc>
              <a:spcBef>
                <a:spcPts val="0"/>
              </a:spcBef>
              <a:spcAft>
                <a:spcPts val="0"/>
              </a:spcAft>
              <a:buClr>
                <a:schemeClr val="lt2"/>
              </a:buClr>
              <a:buSzPts val="1100"/>
              <a:buNone/>
              <a:defRPr sz="1467">
                <a:solidFill>
                  <a:schemeClr val="lt2"/>
                </a:solidFill>
              </a:defRPr>
            </a:lvl9pPr>
          </a:lstStyle>
          <a:p>
            <a:endParaRPr/>
          </a:p>
        </p:txBody>
      </p:sp>
      <p:sp>
        <p:nvSpPr>
          <p:cNvPr id="19" name="Google Shape;19;p16"/>
          <p:cNvSpPr txBox="1">
            <a:spLocks noGrp="1"/>
          </p:cNvSpPr>
          <p:nvPr>
            <p:ph type="ctrTitle" idx="3"/>
          </p:nvPr>
        </p:nvSpPr>
        <p:spPr>
          <a:xfrm>
            <a:off x="4313600" y="3739617"/>
            <a:ext cx="3564800" cy="5700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800"/>
              <a:buNone/>
              <a:defRPr sz="2400"/>
            </a:lvl1pPr>
            <a:lvl2pPr lvl="1" algn="l">
              <a:lnSpc>
                <a:spcPct val="100000"/>
              </a:lnSpc>
              <a:spcBef>
                <a:spcPts val="0"/>
              </a:spcBef>
              <a:spcAft>
                <a:spcPts val="0"/>
              </a:spcAft>
              <a:buClr>
                <a:schemeClr val="accent6"/>
              </a:buClr>
              <a:buSzPts val="1800"/>
              <a:buNone/>
              <a:defRPr sz="2400">
                <a:solidFill>
                  <a:schemeClr val="accent6"/>
                </a:solidFill>
              </a:defRPr>
            </a:lvl2pPr>
            <a:lvl3pPr lvl="2" algn="l">
              <a:lnSpc>
                <a:spcPct val="100000"/>
              </a:lnSpc>
              <a:spcBef>
                <a:spcPts val="0"/>
              </a:spcBef>
              <a:spcAft>
                <a:spcPts val="0"/>
              </a:spcAft>
              <a:buClr>
                <a:schemeClr val="accent6"/>
              </a:buClr>
              <a:buSzPts val="1800"/>
              <a:buNone/>
              <a:defRPr sz="2400">
                <a:solidFill>
                  <a:schemeClr val="accent6"/>
                </a:solidFill>
              </a:defRPr>
            </a:lvl3pPr>
            <a:lvl4pPr lvl="3" algn="l">
              <a:lnSpc>
                <a:spcPct val="100000"/>
              </a:lnSpc>
              <a:spcBef>
                <a:spcPts val="0"/>
              </a:spcBef>
              <a:spcAft>
                <a:spcPts val="0"/>
              </a:spcAft>
              <a:buClr>
                <a:schemeClr val="accent6"/>
              </a:buClr>
              <a:buSzPts val="1800"/>
              <a:buNone/>
              <a:defRPr sz="2400">
                <a:solidFill>
                  <a:schemeClr val="accent6"/>
                </a:solidFill>
              </a:defRPr>
            </a:lvl4pPr>
            <a:lvl5pPr lvl="4" algn="l">
              <a:lnSpc>
                <a:spcPct val="100000"/>
              </a:lnSpc>
              <a:spcBef>
                <a:spcPts val="0"/>
              </a:spcBef>
              <a:spcAft>
                <a:spcPts val="0"/>
              </a:spcAft>
              <a:buClr>
                <a:schemeClr val="accent6"/>
              </a:buClr>
              <a:buSzPts val="1800"/>
              <a:buNone/>
              <a:defRPr sz="2400">
                <a:solidFill>
                  <a:schemeClr val="accent6"/>
                </a:solidFill>
              </a:defRPr>
            </a:lvl5pPr>
            <a:lvl6pPr lvl="5" algn="l">
              <a:lnSpc>
                <a:spcPct val="100000"/>
              </a:lnSpc>
              <a:spcBef>
                <a:spcPts val="0"/>
              </a:spcBef>
              <a:spcAft>
                <a:spcPts val="0"/>
              </a:spcAft>
              <a:buClr>
                <a:schemeClr val="accent6"/>
              </a:buClr>
              <a:buSzPts val="1800"/>
              <a:buNone/>
              <a:defRPr sz="2400">
                <a:solidFill>
                  <a:schemeClr val="accent6"/>
                </a:solidFill>
              </a:defRPr>
            </a:lvl6pPr>
            <a:lvl7pPr lvl="6" algn="l">
              <a:lnSpc>
                <a:spcPct val="100000"/>
              </a:lnSpc>
              <a:spcBef>
                <a:spcPts val="0"/>
              </a:spcBef>
              <a:spcAft>
                <a:spcPts val="0"/>
              </a:spcAft>
              <a:buClr>
                <a:schemeClr val="accent6"/>
              </a:buClr>
              <a:buSzPts val="1800"/>
              <a:buNone/>
              <a:defRPr sz="2400">
                <a:solidFill>
                  <a:schemeClr val="accent6"/>
                </a:solidFill>
              </a:defRPr>
            </a:lvl7pPr>
            <a:lvl8pPr lvl="7" algn="l">
              <a:lnSpc>
                <a:spcPct val="100000"/>
              </a:lnSpc>
              <a:spcBef>
                <a:spcPts val="0"/>
              </a:spcBef>
              <a:spcAft>
                <a:spcPts val="0"/>
              </a:spcAft>
              <a:buClr>
                <a:schemeClr val="accent6"/>
              </a:buClr>
              <a:buSzPts val="1800"/>
              <a:buNone/>
              <a:defRPr sz="2400">
                <a:solidFill>
                  <a:schemeClr val="accent6"/>
                </a:solidFill>
              </a:defRPr>
            </a:lvl8pPr>
            <a:lvl9pPr lvl="8" algn="l">
              <a:lnSpc>
                <a:spcPct val="100000"/>
              </a:lnSpc>
              <a:spcBef>
                <a:spcPts val="0"/>
              </a:spcBef>
              <a:spcAft>
                <a:spcPts val="0"/>
              </a:spcAft>
              <a:buClr>
                <a:schemeClr val="accent6"/>
              </a:buClr>
              <a:buSzPts val="1800"/>
              <a:buNone/>
              <a:defRPr sz="2400">
                <a:solidFill>
                  <a:schemeClr val="accent6"/>
                </a:solidFill>
              </a:defRPr>
            </a:lvl9pPr>
          </a:lstStyle>
          <a:p>
            <a:endParaRPr/>
          </a:p>
        </p:txBody>
      </p:sp>
      <p:sp>
        <p:nvSpPr>
          <p:cNvPr id="20" name="Google Shape;20;p16"/>
          <p:cNvSpPr txBox="1">
            <a:spLocks noGrp="1"/>
          </p:cNvSpPr>
          <p:nvPr>
            <p:ph type="subTitle" idx="4"/>
          </p:nvPr>
        </p:nvSpPr>
        <p:spPr>
          <a:xfrm>
            <a:off x="4617200" y="2715667"/>
            <a:ext cx="2957600" cy="1337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2"/>
              </a:buClr>
              <a:buSzPts val="1100"/>
              <a:buNone/>
              <a:defRPr sz="1467">
                <a:solidFill>
                  <a:schemeClr val="dk2"/>
                </a:solidFill>
              </a:defRPr>
            </a:lvl1pPr>
            <a:lvl2pPr lvl="1" algn="l">
              <a:lnSpc>
                <a:spcPct val="100000"/>
              </a:lnSpc>
              <a:spcBef>
                <a:spcPts val="0"/>
              </a:spcBef>
              <a:spcAft>
                <a:spcPts val="0"/>
              </a:spcAft>
              <a:buClr>
                <a:schemeClr val="dk2"/>
              </a:buClr>
              <a:buSzPts val="1100"/>
              <a:buNone/>
              <a:defRPr sz="1467">
                <a:solidFill>
                  <a:schemeClr val="dk2"/>
                </a:solidFill>
              </a:defRPr>
            </a:lvl2pPr>
            <a:lvl3pPr lvl="2" algn="l">
              <a:lnSpc>
                <a:spcPct val="100000"/>
              </a:lnSpc>
              <a:spcBef>
                <a:spcPts val="0"/>
              </a:spcBef>
              <a:spcAft>
                <a:spcPts val="0"/>
              </a:spcAft>
              <a:buClr>
                <a:schemeClr val="dk2"/>
              </a:buClr>
              <a:buSzPts val="1100"/>
              <a:buNone/>
              <a:defRPr sz="1467">
                <a:solidFill>
                  <a:schemeClr val="dk2"/>
                </a:solidFill>
              </a:defRPr>
            </a:lvl3pPr>
            <a:lvl4pPr lvl="3" algn="l">
              <a:lnSpc>
                <a:spcPct val="100000"/>
              </a:lnSpc>
              <a:spcBef>
                <a:spcPts val="0"/>
              </a:spcBef>
              <a:spcAft>
                <a:spcPts val="0"/>
              </a:spcAft>
              <a:buClr>
                <a:schemeClr val="dk2"/>
              </a:buClr>
              <a:buSzPts val="1100"/>
              <a:buNone/>
              <a:defRPr sz="1467">
                <a:solidFill>
                  <a:schemeClr val="dk2"/>
                </a:solidFill>
              </a:defRPr>
            </a:lvl4pPr>
            <a:lvl5pPr lvl="4" algn="l">
              <a:lnSpc>
                <a:spcPct val="100000"/>
              </a:lnSpc>
              <a:spcBef>
                <a:spcPts val="0"/>
              </a:spcBef>
              <a:spcAft>
                <a:spcPts val="0"/>
              </a:spcAft>
              <a:buClr>
                <a:schemeClr val="dk2"/>
              </a:buClr>
              <a:buSzPts val="1100"/>
              <a:buNone/>
              <a:defRPr sz="1467">
                <a:solidFill>
                  <a:schemeClr val="dk2"/>
                </a:solidFill>
              </a:defRPr>
            </a:lvl5pPr>
            <a:lvl6pPr lvl="5" algn="l">
              <a:lnSpc>
                <a:spcPct val="100000"/>
              </a:lnSpc>
              <a:spcBef>
                <a:spcPts val="0"/>
              </a:spcBef>
              <a:spcAft>
                <a:spcPts val="0"/>
              </a:spcAft>
              <a:buClr>
                <a:schemeClr val="dk2"/>
              </a:buClr>
              <a:buSzPts val="1100"/>
              <a:buNone/>
              <a:defRPr sz="1467">
                <a:solidFill>
                  <a:schemeClr val="dk2"/>
                </a:solidFill>
              </a:defRPr>
            </a:lvl6pPr>
            <a:lvl7pPr lvl="6" algn="l">
              <a:lnSpc>
                <a:spcPct val="100000"/>
              </a:lnSpc>
              <a:spcBef>
                <a:spcPts val="0"/>
              </a:spcBef>
              <a:spcAft>
                <a:spcPts val="0"/>
              </a:spcAft>
              <a:buClr>
                <a:schemeClr val="dk2"/>
              </a:buClr>
              <a:buSzPts val="1100"/>
              <a:buNone/>
              <a:defRPr sz="1467">
                <a:solidFill>
                  <a:schemeClr val="dk2"/>
                </a:solidFill>
              </a:defRPr>
            </a:lvl7pPr>
            <a:lvl8pPr lvl="7" algn="l">
              <a:lnSpc>
                <a:spcPct val="100000"/>
              </a:lnSpc>
              <a:spcBef>
                <a:spcPts val="0"/>
              </a:spcBef>
              <a:spcAft>
                <a:spcPts val="0"/>
              </a:spcAft>
              <a:buClr>
                <a:schemeClr val="dk2"/>
              </a:buClr>
              <a:buSzPts val="1100"/>
              <a:buNone/>
              <a:defRPr sz="1467">
                <a:solidFill>
                  <a:schemeClr val="dk2"/>
                </a:solidFill>
              </a:defRPr>
            </a:lvl8pPr>
            <a:lvl9pPr lvl="8" algn="l">
              <a:lnSpc>
                <a:spcPct val="100000"/>
              </a:lnSpc>
              <a:spcBef>
                <a:spcPts val="0"/>
              </a:spcBef>
              <a:spcAft>
                <a:spcPts val="0"/>
              </a:spcAft>
              <a:buClr>
                <a:schemeClr val="dk2"/>
              </a:buClr>
              <a:buSzPts val="1100"/>
              <a:buNone/>
              <a:defRPr sz="1467">
                <a:solidFill>
                  <a:schemeClr val="dk2"/>
                </a:solidFill>
              </a:defRPr>
            </a:lvl9pPr>
          </a:lstStyle>
          <a:p>
            <a:endParaRPr/>
          </a:p>
        </p:txBody>
      </p:sp>
      <p:sp>
        <p:nvSpPr>
          <p:cNvPr id="21" name="Google Shape;21;p16"/>
          <p:cNvSpPr txBox="1">
            <a:spLocks noGrp="1"/>
          </p:cNvSpPr>
          <p:nvPr>
            <p:ph type="ctrTitle" idx="5"/>
          </p:nvPr>
        </p:nvSpPr>
        <p:spPr>
          <a:xfrm>
            <a:off x="7878400" y="3739617"/>
            <a:ext cx="3564800" cy="5700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dk2"/>
              </a:buClr>
              <a:buSzPts val="1800"/>
              <a:buNone/>
              <a:defRPr sz="2400">
                <a:solidFill>
                  <a:schemeClr val="dk2"/>
                </a:solidFill>
              </a:defRPr>
            </a:lvl1pPr>
            <a:lvl2pPr lvl="1" algn="l">
              <a:lnSpc>
                <a:spcPct val="100000"/>
              </a:lnSpc>
              <a:spcBef>
                <a:spcPts val="0"/>
              </a:spcBef>
              <a:spcAft>
                <a:spcPts val="0"/>
              </a:spcAft>
              <a:buClr>
                <a:schemeClr val="dk2"/>
              </a:buClr>
              <a:buSzPts val="1800"/>
              <a:buNone/>
              <a:defRPr sz="2400">
                <a:solidFill>
                  <a:schemeClr val="dk2"/>
                </a:solidFill>
              </a:defRPr>
            </a:lvl2pPr>
            <a:lvl3pPr lvl="2" algn="l">
              <a:lnSpc>
                <a:spcPct val="100000"/>
              </a:lnSpc>
              <a:spcBef>
                <a:spcPts val="0"/>
              </a:spcBef>
              <a:spcAft>
                <a:spcPts val="0"/>
              </a:spcAft>
              <a:buClr>
                <a:schemeClr val="dk2"/>
              </a:buClr>
              <a:buSzPts val="1800"/>
              <a:buNone/>
              <a:defRPr sz="2400">
                <a:solidFill>
                  <a:schemeClr val="dk2"/>
                </a:solidFill>
              </a:defRPr>
            </a:lvl3pPr>
            <a:lvl4pPr lvl="3" algn="l">
              <a:lnSpc>
                <a:spcPct val="100000"/>
              </a:lnSpc>
              <a:spcBef>
                <a:spcPts val="0"/>
              </a:spcBef>
              <a:spcAft>
                <a:spcPts val="0"/>
              </a:spcAft>
              <a:buClr>
                <a:schemeClr val="dk2"/>
              </a:buClr>
              <a:buSzPts val="1800"/>
              <a:buNone/>
              <a:defRPr sz="2400">
                <a:solidFill>
                  <a:schemeClr val="dk2"/>
                </a:solidFill>
              </a:defRPr>
            </a:lvl4pPr>
            <a:lvl5pPr lvl="4" algn="l">
              <a:lnSpc>
                <a:spcPct val="100000"/>
              </a:lnSpc>
              <a:spcBef>
                <a:spcPts val="0"/>
              </a:spcBef>
              <a:spcAft>
                <a:spcPts val="0"/>
              </a:spcAft>
              <a:buClr>
                <a:schemeClr val="dk2"/>
              </a:buClr>
              <a:buSzPts val="1800"/>
              <a:buNone/>
              <a:defRPr sz="2400">
                <a:solidFill>
                  <a:schemeClr val="dk2"/>
                </a:solidFill>
              </a:defRPr>
            </a:lvl5pPr>
            <a:lvl6pPr lvl="5" algn="l">
              <a:lnSpc>
                <a:spcPct val="100000"/>
              </a:lnSpc>
              <a:spcBef>
                <a:spcPts val="0"/>
              </a:spcBef>
              <a:spcAft>
                <a:spcPts val="0"/>
              </a:spcAft>
              <a:buClr>
                <a:schemeClr val="dk2"/>
              </a:buClr>
              <a:buSzPts val="1800"/>
              <a:buNone/>
              <a:defRPr sz="2400">
                <a:solidFill>
                  <a:schemeClr val="dk2"/>
                </a:solidFill>
              </a:defRPr>
            </a:lvl6pPr>
            <a:lvl7pPr lvl="6" algn="l">
              <a:lnSpc>
                <a:spcPct val="100000"/>
              </a:lnSpc>
              <a:spcBef>
                <a:spcPts val="0"/>
              </a:spcBef>
              <a:spcAft>
                <a:spcPts val="0"/>
              </a:spcAft>
              <a:buClr>
                <a:schemeClr val="dk2"/>
              </a:buClr>
              <a:buSzPts val="1800"/>
              <a:buNone/>
              <a:defRPr sz="2400">
                <a:solidFill>
                  <a:schemeClr val="dk2"/>
                </a:solidFill>
              </a:defRPr>
            </a:lvl7pPr>
            <a:lvl8pPr lvl="7" algn="l">
              <a:lnSpc>
                <a:spcPct val="100000"/>
              </a:lnSpc>
              <a:spcBef>
                <a:spcPts val="0"/>
              </a:spcBef>
              <a:spcAft>
                <a:spcPts val="0"/>
              </a:spcAft>
              <a:buClr>
                <a:schemeClr val="dk2"/>
              </a:buClr>
              <a:buSzPts val="1800"/>
              <a:buNone/>
              <a:defRPr sz="2400">
                <a:solidFill>
                  <a:schemeClr val="dk2"/>
                </a:solidFill>
              </a:defRPr>
            </a:lvl8pPr>
            <a:lvl9pPr lvl="8" algn="l">
              <a:lnSpc>
                <a:spcPct val="100000"/>
              </a:lnSpc>
              <a:spcBef>
                <a:spcPts val="0"/>
              </a:spcBef>
              <a:spcAft>
                <a:spcPts val="0"/>
              </a:spcAft>
              <a:buClr>
                <a:schemeClr val="dk2"/>
              </a:buClr>
              <a:buSzPts val="1800"/>
              <a:buNone/>
              <a:defRPr sz="2400">
                <a:solidFill>
                  <a:schemeClr val="dk2"/>
                </a:solidFill>
              </a:defRPr>
            </a:lvl9pPr>
          </a:lstStyle>
          <a:p>
            <a:endParaRPr/>
          </a:p>
        </p:txBody>
      </p:sp>
      <p:sp>
        <p:nvSpPr>
          <p:cNvPr id="22" name="Google Shape;22;p16"/>
          <p:cNvSpPr txBox="1">
            <a:spLocks noGrp="1"/>
          </p:cNvSpPr>
          <p:nvPr>
            <p:ph type="subTitle" idx="6"/>
          </p:nvPr>
        </p:nvSpPr>
        <p:spPr>
          <a:xfrm>
            <a:off x="8182000" y="4120633"/>
            <a:ext cx="2957600" cy="1337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lt2"/>
              </a:buClr>
              <a:buSzPts val="1100"/>
              <a:buNone/>
              <a:defRPr sz="1467">
                <a:solidFill>
                  <a:schemeClr val="lt2"/>
                </a:solidFill>
              </a:defRPr>
            </a:lvl1pPr>
            <a:lvl2pPr lvl="1" algn="l">
              <a:lnSpc>
                <a:spcPct val="100000"/>
              </a:lnSpc>
              <a:spcBef>
                <a:spcPts val="0"/>
              </a:spcBef>
              <a:spcAft>
                <a:spcPts val="0"/>
              </a:spcAft>
              <a:buClr>
                <a:schemeClr val="lt2"/>
              </a:buClr>
              <a:buSzPts val="1100"/>
              <a:buNone/>
              <a:defRPr sz="1467">
                <a:solidFill>
                  <a:schemeClr val="lt2"/>
                </a:solidFill>
              </a:defRPr>
            </a:lvl2pPr>
            <a:lvl3pPr lvl="2" algn="l">
              <a:lnSpc>
                <a:spcPct val="100000"/>
              </a:lnSpc>
              <a:spcBef>
                <a:spcPts val="0"/>
              </a:spcBef>
              <a:spcAft>
                <a:spcPts val="0"/>
              </a:spcAft>
              <a:buClr>
                <a:schemeClr val="lt2"/>
              </a:buClr>
              <a:buSzPts val="1100"/>
              <a:buNone/>
              <a:defRPr sz="1467">
                <a:solidFill>
                  <a:schemeClr val="lt2"/>
                </a:solidFill>
              </a:defRPr>
            </a:lvl3pPr>
            <a:lvl4pPr lvl="3" algn="l">
              <a:lnSpc>
                <a:spcPct val="100000"/>
              </a:lnSpc>
              <a:spcBef>
                <a:spcPts val="0"/>
              </a:spcBef>
              <a:spcAft>
                <a:spcPts val="0"/>
              </a:spcAft>
              <a:buClr>
                <a:schemeClr val="lt2"/>
              </a:buClr>
              <a:buSzPts val="1100"/>
              <a:buNone/>
              <a:defRPr sz="1467">
                <a:solidFill>
                  <a:schemeClr val="lt2"/>
                </a:solidFill>
              </a:defRPr>
            </a:lvl4pPr>
            <a:lvl5pPr lvl="4" algn="l">
              <a:lnSpc>
                <a:spcPct val="100000"/>
              </a:lnSpc>
              <a:spcBef>
                <a:spcPts val="0"/>
              </a:spcBef>
              <a:spcAft>
                <a:spcPts val="0"/>
              </a:spcAft>
              <a:buClr>
                <a:schemeClr val="lt2"/>
              </a:buClr>
              <a:buSzPts val="1100"/>
              <a:buNone/>
              <a:defRPr sz="1467">
                <a:solidFill>
                  <a:schemeClr val="lt2"/>
                </a:solidFill>
              </a:defRPr>
            </a:lvl5pPr>
            <a:lvl6pPr lvl="5" algn="l">
              <a:lnSpc>
                <a:spcPct val="100000"/>
              </a:lnSpc>
              <a:spcBef>
                <a:spcPts val="0"/>
              </a:spcBef>
              <a:spcAft>
                <a:spcPts val="0"/>
              </a:spcAft>
              <a:buClr>
                <a:schemeClr val="lt2"/>
              </a:buClr>
              <a:buSzPts val="1100"/>
              <a:buNone/>
              <a:defRPr sz="1467">
                <a:solidFill>
                  <a:schemeClr val="lt2"/>
                </a:solidFill>
              </a:defRPr>
            </a:lvl6pPr>
            <a:lvl7pPr lvl="6" algn="l">
              <a:lnSpc>
                <a:spcPct val="100000"/>
              </a:lnSpc>
              <a:spcBef>
                <a:spcPts val="0"/>
              </a:spcBef>
              <a:spcAft>
                <a:spcPts val="0"/>
              </a:spcAft>
              <a:buClr>
                <a:schemeClr val="lt2"/>
              </a:buClr>
              <a:buSzPts val="1100"/>
              <a:buNone/>
              <a:defRPr sz="1467">
                <a:solidFill>
                  <a:schemeClr val="lt2"/>
                </a:solidFill>
              </a:defRPr>
            </a:lvl7pPr>
            <a:lvl8pPr lvl="7" algn="l">
              <a:lnSpc>
                <a:spcPct val="100000"/>
              </a:lnSpc>
              <a:spcBef>
                <a:spcPts val="0"/>
              </a:spcBef>
              <a:spcAft>
                <a:spcPts val="0"/>
              </a:spcAft>
              <a:buClr>
                <a:schemeClr val="lt2"/>
              </a:buClr>
              <a:buSzPts val="1100"/>
              <a:buNone/>
              <a:defRPr sz="1467">
                <a:solidFill>
                  <a:schemeClr val="lt2"/>
                </a:solidFill>
              </a:defRPr>
            </a:lvl8pPr>
            <a:lvl9pPr lvl="8" algn="l">
              <a:lnSpc>
                <a:spcPct val="100000"/>
              </a:lnSpc>
              <a:spcBef>
                <a:spcPts val="0"/>
              </a:spcBef>
              <a:spcAft>
                <a:spcPts val="0"/>
              </a:spcAft>
              <a:buClr>
                <a:schemeClr val="lt2"/>
              </a:buClr>
              <a:buSzPts val="1100"/>
              <a:buNone/>
              <a:defRPr sz="1467">
                <a:solidFill>
                  <a:schemeClr val="lt2"/>
                </a:solidFill>
              </a:defRPr>
            </a:lvl9pPr>
          </a:lstStyle>
          <a:p>
            <a:endParaRPr/>
          </a:p>
        </p:txBody>
      </p:sp>
    </p:spTree>
    <p:extLst>
      <p:ext uri="{BB962C8B-B14F-4D97-AF65-F5344CB8AC3E}">
        <p14:creationId xmlns:p14="http://schemas.microsoft.com/office/powerpoint/2010/main" val="16052611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1555C2-C172-564E-C7AB-10CFE1D814F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A747017-A02A-CF8A-BA2E-A0FAA5457B7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8DD3FD5-2086-B204-3659-81DF2C24320C}"/>
              </a:ext>
            </a:extLst>
          </p:cNvPr>
          <p:cNvSpPr>
            <a:spLocks noGrp="1"/>
          </p:cNvSpPr>
          <p:nvPr>
            <p:ph type="dt" sz="half" idx="10"/>
          </p:nvPr>
        </p:nvSpPr>
        <p:spPr/>
        <p:txBody>
          <a:bodyPr/>
          <a:lstStyle/>
          <a:p>
            <a:fld id="{6BF30E82-1EB9-4B15-88F1-D16484A909FA}" type="datetimeFigureOut">
              <a:rPr lang="en-US" smtClean="0"/>
              <a:t>6/1/2023</a:t>
            </a:fld>
            <a:endParaRPr lang="en-US"/>
          </a:p>
        </p:txBody>
      </p:sp>
      <p:sp>
        <p:nvSpPr>
          <p:cNvPr id="5" name="Footer Placeholder 4">
            <a:extLst>
              <a:ext uri="{FF2B5EF4-FFF2-40B4-BE49-F238E27FC236}">
                <a16:creationId xmlns:a16="http://schemas.microsoft.com/office/drawing/2014/main" id="{42F38F17-41E2-D8B9-A26F-8836B2B5246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377185F-9950-4C92-6B1D-0B2D92F7E131}"/>
              </a:ext>
            </a:extLst>
          </p:cNvPr>
          <p:cNvSpPr>
            <a:spLocks noGrp="1"/>
          </p:cNvSpPr>
          <p:nvPr>
            <p:ph type="sldNum" sz="quarter" idx="12"/>
          </p:nvPr>
        </p:nvSpPr>
        <p:spPr/>
        <p:txBody>
          <a:bodyPr/>
          <a:lstStyle/>
          <a:p>
            <a:fld id="{E3490D15-286E-416F-97BD-BE07AE0F9B68}" type="slidenum">
              <a:rPr lang="en-US" smtClean="0"/>
              <a:t>‹#›</a:t>
            </a:fld>
            <a:endParaRPr lang="en-US"/>
          </a:p>
        </p:txBody>
      </p:sp>
    </p:spTree>
    <p:extLst>
      <p:ext uri="{BB962C8B-B14F-4D97-AF65-F5344CB8AC3E}">
        <p14:creationId xmlns:p14="http://schemas.microsoft.com/office/powerpoint/2010/main" val="42479470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EBE5DA-F67C-833F-DE3D-E505AA9A542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9546BE0-28F8-D1BB-BACD-84BA6EAC649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09B545E-9AD8-F864-28C6-2D136892AB56}"/>
              </a:ext>
            </a:extLst>
          </p:cNvPr>
          <p:cNvSpPr>
            <a:spLocks noGrp="1"/>
          </p:cNvSpPr>
          <p:nvPr>
            <p:ph type="dt" sz="half" idx="10"/>
          </p:nvPr>
        </p:nvSpPr>
        <p:spPr/>
        <p:txBody>
          <a:bodyPr/>
          <a:lstStyle/>
          <a:p>
            <a:fld id="{6BF30E82-1EB9-4B15-88F1-D16484A909FA}" type="datetimeFigureOut">
              <a:rPr lang="en-US" smtClean="0"/>
              <a:t>6/1/2023</a:t>
            </a:fld>
            <a:endParaRPr lang="en-US"/>
          </a:p>
        </p:txBody>
      </p:sp>
      <p:sp>
        <p:nvSpPr>
          <p:cNvPr id="5" name="Footer Placeholder 4">
            <a:extLst>
              <a:ext uri="{FF2B5EF4-FFF2-40B4-BE49-F238E27FC236}">
                <a16:creationId xmlns:a16="http://schemas.microsoft.com/office/drawing/2014/main" id="{B842D0C1-94EE-570F-E387-DFC453757AD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9A1624-678E-28FE-00CA-0CFDAF666A0A}"/>
              </a:ext>
            </a:extLst>
          </p:cNvPr>
          <p:cNvSpPr>
            <a:spLocks noGrp="1"/>
          </p:cNvSpPr>
          <p:nvPr>
            <p:ph type="sldNum" sz="quarter" idx="12"/>
          </p:nvPr>
        </p:nvSpPr>
        <p:spPr/>
        <p:txBody>
          <a:bodyPr/>
          <a:lstStyle/>
          <a:p>
            <a:fld id="{E3490D15-286E-416F-97BD-BE07AE0F9B68}" type="slidenum">
              <a:rPr lang="en-US" smtClean="0"/>
              <a:t>‹#›</a:t>
            </a:fld>
            <a:endParaRPr lang="en-US"/>
          </a:p>
        </p:txBody>
      </p:sp>
    </p:spTree>
    <p:extLst>
      <p:ext uri="{BB962C8B-B14F-4D97-AF65-F5344CB8AC3E}">
        <p14:creationId xmlns:p14="http://schemas.microsoft.com/office/powerpoint/2010/main" val="5719855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6B845C-5163-A907-2E52-9CD149F4E86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173BCEE-FB23-C5EF-79EE-A3B6367BD2C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1FD5A0B-0302-B642-BBA3-5BA6ED5A7F5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45D2FD0-9864-2640-7B57-2CE49E98BE8D}"/>
              </a:ext>
            </a:extLst>
          </p:cNvPr>
          <p:cNvSpPr>
            <a:spLocks noGrp="1"/>
          </p:cNvSpPr>
          <p:nvPr>
            <p:ph type="dt" sz="half" idx="10"/>
          </p:nvPr>
        </p:nvSpPr>
        <p:spPr/>
        <p:txBody>
          <a:bodyPr/>
          <a:lstStyle/>
          <a:p>
            <a:fld id="{6BF30E82-1EB9-4B15-88F1-D16484A909FA}" type="datetimeFigureOut">
              <a:rPr lang="en-US" smtClean="0"/>
              <a:t>6/1/2023</a:t>
            </a:fld>
            <a:endParaRPr lang="en-US"/>
          </a:p>
        </p:txBody>
      </p:sp>
      <p:sp>
        <p:nvSpPr>
          <p:cNvPr id="6" name="Footer Placeholder 5">
            <a:extLst>
              <a:ext uri="{FF2B5EF4-FFF2-40B4-BE49-F238E27FC236}">
                <a16:creationId xmlns:a16="http://schemas.microsoft.com/office/drawing/2014/main" id="{11E008A7-9008-8A94-C109-25094636016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82E2098-7F2C-BE21-59FF-A4500CFBD891}"/>
              </a:ext>
            </a:extLst>
          </p:cNvPr>
          <p:cNvSpPr>
            <a:spLocks noGrp="1"/>
          </p:cNvSpPr>
          <p:nvPr>
            <p:ph type="sldNum" sz="quarter" idx="12"/>
          </p:nvPr>
        </p:nvSpPr>
        <p:spPr/>
        <p:txBody>
          <a:bodyPr/>
          <a:lstStyle/>
          <a:p>
            <a:fld id="{E3490D15-286E-416F-97BD-BE07AE0F9B68}" type="slidenum">
              <a:rPr lang="en-US" smtClean="0"/>
              <a:t>‹#›</a:t>
            </a:fld>
            <a:endParaRPr lang="en-US"/>
          </a:p>
        </p:txBody>
      </p:sp>
    </p:spTree>
    <p:extLst>
      <p:ext uri="{BB962C8B-B14F-4D97-AF65-F5344CB8AC3E}">
        <p14:creationId xmlns:p14="http://schemas.microsoft.com/office/powerpoint/2010/main" val="9217511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68C43-F99E-E7F9-8BBC-72A336D2F92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F707D09-DF21-0F16-5115-55469CBF40C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A549BAC-6C44-1D00-0604-AEC7507B125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575D201-481F-CD53-0887-C430DB5F079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3264BA2-1DF1-9530-ECDB-69EF393B38F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EB95C60-2920-257F-2FFB-D4E3154C3BC0}"/>
              </a:ext>
            </a:extLst>
          </p:cNvPr>
          <p:cNvSpPr>
            <a:spLocks noGrp="1"/>
          </p:cNvSpPr>
          <p:nvPr>
            <p:ph type="dt" sz="half" idx="10"/>
          </p:nvPr>
        </p:nvSpPr>
        <p:spPr/>
        <p:txBody>
          <a:bodyPr/>
          <a:lstStyle/>
          <a:p>
            <a:fld id="{6BF30E82-1EB9-4B15-88F1-D16484A909FA}" type="datetimeFigureOut">
              <a:rPr lang="en-US" smtClean="0"/>
              <a:t>6/1/2023</a:t>
            </a:fld>
            <a:endParaRPr lang="en-US"/>
          </a:p>
        </p:txBody>
      </p:sp>
      <p:sp>
        <p:nvSpPr>
          <p:cNvPr id="8" name="Footer Placeholder 7">
            <a:extLst>
              <a:ext uri="{FF2B5EF4-FFF2-40B4-BE49-F238E27FC236}">
                <a16:creationId xmlns:a16="http://schemas.microsoft.com/office/drawing/2014/main" id="{F605A7CC-406B-DACB-1EB7-77C3ACC833C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1F2DC97-0A2B-DA35-42A1-CDDDA9626564}"/>
              </a:ext>
            </a:extLst>
          </p:cNvPr>
          <p:cNvSpPr>
            <a:spLocks noGrp="1"/>
          </p:cNvSpPr>
          <p:nvPr>
            <p:ph type="sldNum" sz="quarter" idx="12"/>
          </p:nvPr>
        </p:nvSpPr>
        <p:spPr/>
        <p:txBody>
          <a:bodyPr/>
          <a:lstStyle/>
          <a:p>
            <a:fld id="{E3490D15-286E-416F-97BD-BE07AE0F9B68}" type="slidenum">
              <a:rPr lang="en-US" smtClean="0"/>
              <a:t>‹#›</a:t>
            </a:fld>
            <a:endParaRPr lang="en-US"/>
          </a:p>
        </p:txBody>
      </p:sp>
    </p:spTree>
    <p:extLst>
      <p:ext uri="{BB962C8B-B14F-4D97-AF65-F5344CB8AC3E}">
        <p14:creationId xmlns:p14="http://schemas.microsoft.com/office/powerpoint/2010/main" val="28154327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6888B-6D8F-5B38-9993-E50E76BB7DB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B212777-A932-D4A7-47C1-06DF4CFA0DA1}"/>
              </a:ext>
            </a:extLst>
          </p:cNvPr>
          <p:cNvSpPr>
            <a:spLocks noGrp="1"/>
          </p:cNvSpPr>
          <p:nvPr>
            <p:ph type="dt" sz="half" idx="10"/>
          </p:nvPr>
        </p:nvSpPr>
        <p:spPr/>
        <p:txBody>
          <a:bodyPr/>
          <a:lstStyle/>
          <a:p>
            <a:fld id="{6BF30E82-1EB9-4B15-88F1-D16484A909FA}" type="datetimeFigureOut">
              <a:rPr lang="en-US" smtClean="0"/>
              <a:t>6/1/2023</a:t>
            </a:fld>
            <a:endParaRPr lang="en-US"/>
          </a:p>
        </p:txBody>
      </p:sp>
      <p:sp>
        <p:nvSpPr>
          <p:cNvPr id="4" name="Footer Placeholder 3">
            <a:extLst>
              <a:ext uri="{FF2B5EF4-FFF2-40B4-BE49-F238E27FC236}">
                <a16:creationId xmlns:a16="http://schemas.microsoft.com/office/drawing/2014/main" id="{6B48813F-6CAE-D7B5-8846-E67A54082BE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3EB2D01-A1EF-9F87-C653-C3F945041184}"/>
              </a:ext>
            </a:extLst>
          </p:cNvPr>
          <p:cNvSpPr>
            <a:spLocks noGrp="1"/>
          </p:cNvSpPr>
          <p:nvPr>
            <p:ph type="sldNum" sz="quarter" idx="12"/>
          </p:nvPr>
        </p:nvSpPr>
        <p:spPr/>
        <p:txBody>
          <a:bodyPr/>
          <a:lstStyle/>
          <a:p>
            <a:fld id="{E3490D15-286E-416F-97BD-BE07AE0F9B68}" type="slidenum">
              <a:rPr lang="en-US" smtClean="0"/>
              <a:t>‹#›</a:t>
            </a:fld>
            <a:endParaRPr lang="en-US"/>
          </a:p>
        </p:txBody>
      </p:sp>
    </p:spTree>
    <p:extLst>
      <p:ext uri="{BB962C8B-B14F-4D97-AF65-F5344CB8AC3E}">
        <p14:creationId xmlns:p14="http://schemas.microsoft.com/office/powerpoint/2010/main" val="34861247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27D2DAD-4C85-B6B8-ACAF-6B9E61AFF7D0}"/>
              </a:ext>
            </a:extLst>
          </p:cNvPr>
          <p:cNvSpPr>
            <a:spLocks noGrp="1"/>
          </p:cNvSpPr>
          <p:nvPr>
            <p:ph type="dt" sz="half" idx="10"/>
          </p:nvPr>
        </p:nvSpPr>
        <p:spPr/>
        <p:txBody>
          <a:bodyPr/>
          <a:lstStyle/>
          <a:p>
            <a:fld id="{6BF30E82-1EB9-4B15-88F1-D16484A909FA}" type="datetimeFigureOut">
              <a:rPr lang="en-US" smtClean="0"/>
              <a:t>6/1/2023</a:t>
            </a:fld>
            <a:endParaRPr lang="en-US"/>
          </a:p>
        </p:txBody>
      </p:sp>
      <p:sp>
        <p:nvSpPr>
          <p:cNvPr id="3" name="Footer Placeholder 2">
            <a:extLst>
              <a:ext uri="{FF2B5EF4-FFF2-40B4-BE49-F238E27FC236}">
                <a16:creationId xmlns:a16="http://schemas.microsoft.com/office/drawing/2014/main" id="{4AA8023C-2ECB-6446-16F1-7C2ED23031D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857AABB-8056-359F-116A-36E101F02306}"/>
              </a:ext>
            </a:extLst>
          </p:cNvPr>
          <p:cNvSpPr>
            <a:spLocks noGrp="1"/>
          </p:cNvSpPr>
          <p:nvPr>
            <p:ph type="sldNum" sz="quarter" idx="12"/>
          </p:nvPr>
        </p:nvSpPr>
        <p:spPr/>
        <p:txBody>
          <a:bodyPr/>
          <a:lstStyle/>
          <a:p>
            <a:fld id="{E3490D15-286E-416F-97BD-BE07AE0F9B68}" type="slidenum">
              <a:rPr lang="en-US" smtClean="0"/>
              <a:t>‹#›</a:t>
            </a:fld>
            <a:endParaRPr lang="en-US"/>
          </a:p>
        </p:txBody>
      </p:sp>
    </p:spTree>
    <p:extLst>
      <p:ext uri="{BB962C8B-B14F-4D97-AF65-F5344CB8AC3E}">
        <p14:creationId xmlns:p14="http://schemas.microsoft.com/office/powerpoint/2010/main" val="12566462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953E5-4F7D-E839-3910-C8E4950D2FA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23FBB5E-2AC3-3386-A8F9-373655EFAC2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C80B94B-5F42-EF10-E83D-BC7A83D9788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A74350A-3769-0D06-09D8-CDEEDCC2B689}"/>
              </a:ext>
            </a:extLst>
          </p:cNvPr>
          <p:cNvSpPr>
            <a:spLocks noGrp="1"/>
          </p:cNvSpPr>
          <p:nvPr>
            <p:ph type="dt" sz="half" idx="10"/>
          </p:nvPr>
        </p:nvSpPr>
        <p:spPr/>
        <p:txBody>
          <a:bodyPr/>
          <a:lstStyle/>
          <a:p>
            <a:fld id="{6BF30E82-1EB9-4B15-88F1-D16484A909FA}" type="datetimeFigureOut">
              <a:rPr lang="en-US" smtClean="0"/>
              <a:t>6/1/2023</a:t>
            </a:fld>
            <a:endParaRPr lang="en-US"/>
          </a:p>
        </p:txBody>
      </p:sp>
      <p:sp>
        <p:nvSpPr>
          <p:cNvPr id="6" name="Footer Placeholder 5">
            <a:extLst>
              <a:ext uri="{FF2B5EF4-FFF2-40B4-BE49-F238E27FC236}">
                <a16:creationId xmlns:a16="http://schemas.microsoft.com/office/drawing/2014/main" id="{8E08DB43-1E6F-2479-33E6-49CB1B19D0E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8264E8A-C370-D1F5-AE84-8AB7B90AC873}"/>
              </a:ext>
            </a:extLst>
          </p:cNvPr>
          <p:cNvSpPr>
            <a:spLocks noGrp="1"/>
          </p:cNvSpPr>
          <p:nvPr>
            <p:ph type="sldNum" sz="quarter" idx="12"/>
          </p:nvPr>
        </p:nvSpPr>
        <p:spPr/>
        <p:txBody>
          <a:bodyPr/>
          <a:lstStyle/>
          <a:p>
            <a:fld id="{E3490D15-286E-416F-97BD-BE07AE0F9B68}" type="slidenum">
              <a:rPr lang="en-US" smtClean="0"/>
              <a:t>‹#›</a:t>
            </a:fld>
            <a:endParaRPr lang="en-US"/>
          </a:p>
        </p:txBody>
      </p:sp>
    </p:spTree>
    <p:extLst>
      <p:ext uri="{BB962C8B-B14F-4D97-AF65-F5344CB8AC3E}">
        <p14:creationId xmlns:p14="http://schemas.microsoft.com/office/powerpoint/2010/main" val="36135059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058229-F0CF-A5C0-F370-4C6181FADA1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6D9F678-3536-F8CE-5127-303FD2F2613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38E4A1A-5032-EDB8-201C-2EF06810353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0AF5169-65E6-8DE1-7B6B-F00CA5F59C18}"/>
              </a:ext>
            </a:extLst>
          </p:cNvPr>
          <p:cNvSpPr>
            <a:spLocks noGrp="1"/>
          </p:cNvSpPr>
          <p:nvPr>
            <p:ph type="dt" sz="half" idx="10"/>
          </p:nvPr>
        </p:nvSpPr>
        <p:spPr/>
        <p:txBody>
          <a:bodyPr/>
          <a:lstStyle/>
          <a:p>
            <a:fld id="{6BF30E82-1EB9-4B15-88F1-D16484A909FA}" type="datetimeFigureOut">
              <a:rPr lang="en-US" smtClean="0"/>
              <a:t>6/1/2023</a:t>
            </a:fld>
            <a:endParaRPr lang="en-US"/>
          </a:p>
        </p:txBody>
      </p:sp>
      <p:sp>
        <p:nvSpPr>
          <p:cNvPr id="6" name="Footer Placeholder 5">
            <a:extLst>
              <a:ext uri="{FF2B5EF4-FFF2-40B4-BE49-F238E27FC236}">
                <a16:creationId xmlns:a16="http://schemas.microsoft.com/office/drawing/2014/main" id="{7BC2AB28-BCAB-619F-489F-E584A03A125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CE963C6-BA06-489F-CC3A-9A757479E752}"/>
              </a:ext>
            </a:extLst>
          </p:cNvPr>
          <p:cNvSpPr>
            <a:spLocks noGrp="1"/>
          </p:cNvSpPr>
          <p:nvPr>
            <p:ph type="sldNum" sz="quarter" idx="12"/>
          </p:nvPr>
        </p:nvSpPr>
        <p:spPr/>
        <p:txBody>
          <a:bodyPr/>
          <a:lstStyle/>
          <a:p>
            <a:fld id="{E3490D15-286E-416F-97BD-BE07AE0F9B68}" type="slidenum">
              <a:rPr lang="en-US" smtClean="0"/>
              <a:t>‹#›</a:t>
            </a:fld>
            <a:endParaRPr lang="en-US"/>
          </a:p>
        </p:txBody>
      </p:sp>
    </p:spTree>
    <p:extLst>
      <p:ext uri="{BB962C8B-B14F-4D97-AF65-F5344CB8AC3E}">
        <p14:creationId xmlns:p14="http://schemas.microsoft.com/office/powerpoint/2010/main" val="36997878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9508E34-6432-B8CB-E483-F91E3B4A311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001908A-6F52-2249-5396-7AED75B5430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0FBD037-8046-64F4-9F96-47CAA09BE2E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BF30E82-1EB9-4B15-88F1-D16484A909FA}" type="datetimeFigureOut">
              <a:rPr lang="en-US" smtClean="0"/>
              <a:t>6/1/2023</a:t>
            </a:fld>
            <a:endParaRPr lang="en-US"/>
          </a:p>
        </p:txBody>
      </p:sp>
      <p:sp>
        <p:nvSpPr>
          <p:cNvPr id="5" name="Footer Placeholder 4">
            <a:extLst>
              <a:ext uri="{FF2B5EF4-FFF2-40B4-BE49-F238E27FC236}">
                <a16:creationId xmlns:a16="http://schemas.microsoft.com/office/drawing/2014/main" id="{B109D0DA-D54E-78C5-E7EB-9D0BD15D7B5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5BA30E2-1F0B-5941-3D21-C051ED81797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3490D15-286E-416F-97BD-BE07AE0F9B68}" type="slidenum">
              <a:rPr lang="en-US" smtClean="0"/>
              <a:t>‹#›</a:t>
            </a:fld>
            <a:endParaRPr lang="en-US"/>
          </a:p>
        </p:txBody>
      </p:sp>
    </p:spTree>
    <p:extLst>
      <p:ext uri="{BB962C8B-B14F-4D97-AF65-F5344CB8AC3E}">
        <p14:creationId xmlns:p14="http://schemas.microsoft.com/office/powerpoint/2010/main" val="298324960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34.svg"/><Relationship Id="rId3" Type="http://schemas.openxmlformats.org/officeDocument/2006/relationships/image" Target="../media/image37.png"/><Relationship Id="rId7" Type="http://schemas.openxmlformats.org/officeDocument/2006/relationships/image" Target="../media/image33.pn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35.jpg"/><Relationship Id="rId11" Type="http://schemas.openxmlformats.org/officeDocument/2006/relationships/image" Target="../media/image41.svg"/><Relationship Id="rId5" Type="http://schemas.openxmlformats.org/officeDocument/2006/relationships/image" Target="../media/image36.png"/><Relationship Id="rId10" Type="http://schemas.openxmlformats.org/officeDocument/2006/relationships/image" Target="../media/image40.png"/><Relationship Id="rId4" Type="http://schemas.openxmlformats.org/officeDocument/2006/relationships/image" Target="../media/image38.svg"/><Relationship Id="rId9" Type="http://schemas.openxmlformats.org/officeDocument/2006/relationships/image" Target="../media/image39.png"/></Relationships>
</file>

<file path=ppt/slides/_rels/slide11.xml.rels><?xml version="1.0" encoding="UTF-8" standalone="yes"?>
<Relationships xmlns="http://schemas.openxmlformats.org/package/2006/relationships"><Relationship Id="rId3" Type="http://schemas.openxmlformats.org/officeDocument/2006/relationships/image" Target="../media/image43.svg"/><Relationship Id="rId2" Type="http://schemas.openxmlformats.org/officeDocument/2006/relationships/image" Target="../media/image42.png"/><Relationship Id="rId1" Type="http://schemas.openxmlformats.org/officeDocument/2006/relationships/slideLayout" Target="../slideLayouts/slideLayout4.xml"/><Relationship Id="rId4" Type="http://schemas.openxmlformats.org/officeDocument/2006/relationships/image" Target="../media/image44.png"/></Relationships>
</file>

<file path=ppt/slides/_rels/slide12.xml.rels><?xml version="1.0" encoding="UTF-8" standalone="yes"?>
<Relationships xmlns="http://schemas.openxmlformats.org/package/2006/relationships"><Relationship Id="rId8" Type="http://schemas.openxmlformats.org/officeDocument/2006/relationships/image" Target="../media/image48.svg"/><Relationship Id="rId3" Type="http://schemas.openxmlformats.org/officeDocument/2006/relationships/image" Target="../media/image40.png"/><Relationship Id="rId7" Type="http://schemas.openxmlformats.org/officeDocument/2006/relationships/image" Target="../media/image47.png"/><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image" Target="../media/image46.svg"/><Relationship Id="rId5" Type="http://schemas.openxmlformats.org/officeDocument/2006/relationships/image" Target="../media/image45.png"/><Relationship Id="rId10" Type="http://schemas.openxmlformats.org/officeDocument/2006/relationships/image" Target="../media/image50.svg"/><Relationship Id="rId4" Type="http://schemas.openxmlformats.org/officeDocument/2006/relationships/image" Target="../media/image41.svg"/><Relationship Id="rId9" Type="http://schemas.openxmlformats.org/officeDocument/2006/relationships/image" Target="../media/image49.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png"/><Relationship Id="rId3" Type="http://schemas.openxmlformats.org/officeDocument/2006/relationships/image" Target="../media/image2.png"/><Relationship Id="rId7" Type="http://schemas.openxmlformats.org/officeDocument/2006/relationships/image" Target="../media/image9.png"/><Relationship Id="rId12" Type="http://schemas.openxmlformats.org/officeDocument/2006/relationships/image" Target="../media/image14.jpg"/><Relationship Id="rId2" Type="http://schemas.openxmlformats.org/officeDocument/2006/relationships/notesSlide" Target="../notesSlides/notesSlide2.xml"/><Relationship Id="rId16" Type="http://schemas.openxmlformats.org/officeDocument/2006/relationships/image" Target="../media/image18.png"/><Relationship Id="rId1" Type="http://schemas.openxmlformats.org/officeDocument/2006/relationships/slideLayout" Target="../slideLayouts/slideLayout13.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5" Type="http://schemas.openxmlformats.org/officeDocument/2006/relationships/image" Target="../media/image1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 Id="rId14" Type="http://schemas.openxmlformats.org/officeDocument/2006/relationships/image" Target="../media/image16.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4.xml"/><Relationship Id="rId5" Type="http://schemas.openxmlformats.org/officeDocument/2006/relationships/image" Target="../media/image20.jpeg"/><Relationship Id="rId4" Type="http://schemas.openxmlformats.org/officeDocument/2006/relationships/image" Target="../media/image19.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4.xml"/><Relationship Id="rId5" Type="http://schemas.openxmlformats.org/officeDocument/2006/relationships/image" Target="../media/image22.svg"/><Relationship Id="rId4" Type="http://schemas.openxmlformats.org/officeDocument/2006/relationships/image" Target="../media/image21.png"/></Relationships>
</file>

<file path=ppt/slides/_rels/slide6.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3.png"/><Relationship Id="rId7"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4.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7.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4.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34.svg"/><Relationship Id="rId7" Type="http://schemas.openxmlformats.org/officeDocument/2006/relationships/image" Target="../media/image38.svg"/><Relationship Id="rId2" Type="http://schemas.openxmlformats.org/officeDocument/2006/relationships/image" Target="../media/image33.png"/><Relationship Id="rId1" Type="http://schemas.openxmlformats.org/officeDocument/2006/relationships/slideLayout" Target="../slideLayouts/slideLayout6.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1C5637-020A-88DC-AA8F-7A1B0857A8B7}"/>
              </a:ext>
            </a:extLst>
          </p:cNvPr>
          <p:cNvSpPr>
            <a:spLocks noGrp="1"/>
          </p:cNvSpPr>
          <p:nvPr>
            <p:ph type="ctrTitle"/>
          </p:nvPr>
        </p:nvSpPr>
        <p:spPr/>
        <p:txBody>
          <a:bodyPr>
            <a:normAutofit fontScale="90000"/>
          </a:bodyPr>
          <a:lstStyle/>
          <a:p>
            <a:r>
              <a:rPr lang="en-US" dirty="0"/>
              <a:t>Automatic Dose Optimization for Radiotherapy</a:t>
            </a:r>
          </a:p>
        </p:txBody>
      </p:sp>
      <p:sp>
        <p:nvSpPr>
          <p:cNvPr id="3" name="Subtitle 2">
            <a:extLst>
              <a:ext uri="{FF2B5EF4-FFF2-40B4-BE49-F238E27FC236}">
                <a16:creationId xmlns:a16="http://schemas.microsoft.com/office/drawing/2014/main" id="{32A28CB8-4BA7-B7BB-FF12-EB570D7D465B}"/>
              </a:ext>
            </a:extLst>
          </p:cNvPr>
          <p:cNvSpPr>
            <a:spLocks noGrp="1"/>
          </p:cNvSpPr>
          <p:nvPr>
            <p:ph type="subTitle" idx="1"/>
          </p:nvPr>
        </p:nvSpPr>
        <p:spPr/>
        <p:txBody>
          <a:bodyPr>
            <a:normAutofit fontScale="92500" lnSpcReduction="10000"/>
          </a:bodyPr>
          <a:lstStyle/>
          <a:p>
            <a:r>
              <a:rPr lang="fr-FR" dirty="0"/>
              <a:t>Paul Dubois</a:t>
            </a:r>
          </a:p>
          <a:p>
            <a:endParaRPr lang="fr-FR" dirty="0"/>
          </a:p>
          <a:p>
            <a:pPr>
              <a:spcBef>
                <a:spcPts val="0"/>
              </a:spcBef>
            </a:pPr>
            <a:r>
              <a:rPr lang="fr-FR" dirty="0">
                <a:solidFill>
                  <a:schemeClr val="bg1">
                    <a:lumMod val="50000"/>
                  </a:schemeClr>
                </a:solidFill>
              </a:rPr>
              <a:t>TheraPanacea</a:t>
            </a:r>
          </a:p>
          <a:p>
            <a:pPr>
              <a:spcBef>
                <a:spcPts val="0"/>
              </a:spcBef>
            </a:pPr>
            <a:r>
              <a:rPr lang="fr-FR" dirty="0">
                <a:solidFill>
                  <a:schemeClr val="bg1">
                    <a:lumMod val="50000"/>
                  </a:schemeClr>
                </a:solidFill>
              </a:rPr>
              <a:t>MICS, CentraleSupélec</a:t>
            </a:r>
          </a:p>
          <a:p>
            <a:pPr>
              <a:spcBef>
                <a:spcPts val="0"/>
              </a:spcBef>
            </a:pPr>
            <a:r>
              <a:rPr lang="fr-FR" dirty="0">
                <a:solidFill>
                  <a:schemeClr val="bg1">
                    <a:lumMod val="50000"/>
                  </a:schemeClr>
                </a:solidFill>
              </a:rPr>
              <a:t>Institut du Cancer de Montpellier</a:t>
            </a:r>
          </a:p>
        </p:txBody>
      </p:sp>
    </p:spTree>
    <p:extLst>
      <p:ext uri="{BB962C8B-B14F-4D97-AF65-F5344CB8AC3E}">
        <p14:creationId xmlns:p14="http://schemas.microsoft.com/office/powerpoint/2010/main" val="35120071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a:extLst>
              <a:ext uri="{FF2B5EF4-FFF2-40B4-BE49-F238E27FC236}">
                <a16:creationId xmlns:a16="http://schemas.microsoft.com/office/drawing/2014/main" id="{70BB2428-18B9-CABE-D095-AA434B13BA43}"/>
              </a:ext>
            </a:extLst>
          </p:cNvPr>
          <p:cNvSpPr txBox="1"/>
          <p:nvPr/>
        </p:nvSpPr>
        <p:spPr>
          <a:xfrm>
            <a:off x="7204462" y="5100753"/>
            <a:ext cx="4987538" cy="830997"/>
          </a:xfrm>
          <a:prstGeom prst="rect">
            <a:avLst/>
          </a:prstGeom>
          <a:noFill/>
        </p:spPr>
        <p:txBody>
          <a:bodyPr wrap="square" rtlCol="0">
            <a:spAutoFit/>
          </a:bodyPr>
          <a:lstStyle/>
          <a:p>
            <a:r>
              <a:rPr lang="en-US" sz="2400" dirty="0"/>
              <a:t>-: Heavy medicine on all the body</a:t>
            </a:r>
          </a:p>
          <a:p>
            <a:r>
              <a:rPr lang="en-US" sz="2400" dirty="0"/>
              <a:t>+: Tumor does </a:t>
            </a:r>
            <a:r>
              <a:rPr lang="en-US" sz="2400" b="1" dirty="0"/>
              <a:t>not</a:t>
            </a:r>
            <a:r>
              <a:rPr lang="en-US" sz="2400" dirty="0"/>
              <a:t> need to be localized</a:t>
            </a:r>
          </a:p>
        </p:txBody>
      </p:sp>
      <p:cxnSp>
        <p:nvCxnSpPr>
          <p:cNvPr id="22" name="Straight Arrow Connector 21">
            <a:extLst>
              <a:ext uri="{FF2B5EF4-FFF2-40B4-BE49-F238E27FC236}">
                <a16:creationId xmlns:a16="http://schemas.microsoft.com/office/drawing/2014/main" id="{508B2545-2EA3-ED70-665F-73BFC77AC3AF}"/>
              </a:ext>
            </a:extLst>
          </p:cNvPr>
          <p:cNvCxnSpPr>
            <a:cxnSpLocks/>
            <a:endCxn id="6" idx="0"/>
          </p:cNvCxnSpPr>
          <p:nvPr/>
        </p:nvCxnSpPr>
        <p:spPr>
          <a:xfrm>
            <a:off x="8232270" y="599768"/>
            <a:ext cx="2467262" cy="739734"/>
          </a:xfrm>
          <a:prstGeom prst="straightConnector1">
            <a:avLst/>
          </a:prstGeom>
          <a:ln w="76200">
            <a:solidFill>
              <a:schemeClr val="bg1">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44933391-B07C-6683-2EA1-F365BB44D81C}"/>
              </a:ext>
            </a:extLst>
          </p:cNvPr>
          <p:cNvCxnSpPr>
            <a:cxnSpLocks/>
            <a:endCxn id="5" idx="0"/>
          </p:cNvCxnSpPr>
          <p:nvPr/>
        </p:nvCxnSpPr>
        <p:spPr>
          <a:xfrm flipH="1">
            <a:off x="923216" y="599768"/>
            <a:ext cx="3036513" cy="714377"/>
          </a:xfrm>
          <a:prstGeom prst="straightConnector1">
            <a:avLst/>
          </a:prstGeom>
          <a:ln w="76200">
            <a:solidFill>
              <a:schemeClr val="bg1">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15" name="Graphic 14">
            <a:extLst>
              <a:ext uri="{FF2B5EF4-FFF2-40B4-BE49-F238E27FC236}">
                <a16:creationId xmlns:a16="http://schemas.microsoft.com/office/drawing/2014/main" id="{A4B8309D-F404-C3E8-D676-DE2CE9AB4AD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534570" y="1314145"/>
            <a:ext cx="671688" cy="671688"/>
          </a:xfrm>
          <a:prstGeom prst="rect">
            <a:avLst/>
          </a:prstGeom>
        </p:spPr>
      </p:pic>
      <p:pic>
        <p:nvPicPr>
          <p:cNvPr id="13" name="Picture 12" descr="A picture containing bandage, person, indoor, scissors&#10;&#10;Description automatically generated">
            <a:extLst>
              <a:ext uri="{FF2B5EF4-FFF2-40B4-BE49-F238E27FC236}">
                <a16:creationId xmlns:a16="http://schemas.microsoft.com/office/drawing/2014/main" id="{3482AE21-1B66-F7EF-8B73-C013FFC5FBD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34528" y="2300928"/>
            <a:ext cx="3757472" cy="2818104"/>
          </a:xfrm>
          <a:prstGeom prst="rect">
            <a:avLst/>
          </a:prstGeom>
        </p:spPr>
      </p:pic>
      <p:sp>
        <p:nvSpPr>
          <p:cNvPr id="29" name="TextBox 28">
            <a:extLst>
              <a:ext uri="{FF2B5EF4-FFF2-40B4-BE49-F238E27FC236}">
                <a16:creationId xmlns:a16="http://schemas.microsoft.com/office/drawing/2014/main" id="{C0DAA507-F22A-C494-9795-7B0734ABF85B}"/>
              </a:ext>
            </a:extLst>
          </p:cNvPr>
          <p:cNvSpPr txBox="1"/>
          <p:nvPr/>
        </p:nvSpPr>
        <p:spPr>
          <a:xfrm>
            <a:off x="56346" y="5117493"/>
            <a:ext cx="4170811" cy="830997"/>
          </a:xfrm>
          <a:prstGeom prst="rect">
            <a:avLst/>
          </a:prstGeom>
          <a:noFill/>
        </p:spPr>
        <p:txBody>
          <a:bodyPr wrap="square" rtlCol="0">
            <a:spAutoFit/>
          </a:bodyPr>
          <a:lstStyle/>
          <a:p>
            <a:r>
              <a:rPr lang="en-US" sz="2400" dirty="0"/>
              <a:t>+: Safe</a:t>
            </a:r>
          </a:p>
          <a:p>
            <a:r>
              <a:rPr lang="en-US" sz="2400" dirty="0"/>
              <a:t>-: Tumor needs to be localized</a:t>
            </a:r>
          </a:p>
        </p:txBody>
      </p:sp>
      <p:pic>
        <p:nvPicPr>
          <p:cNvPr id="11" name="Picture 10">
            <a:extLst>
              <a:ext uri="{FF2B5EF4-FFF2-40B4-BE49-F238E27FC236}">
                <a16:creationId xmlns:a16="http://schemas.microsoft.com/office/drawing/2014/main" id="{1F43F70A-FF0B-FF80-20FB-E08DF76E633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2304168"/>
            <a:ext cx="4227157" cy="2818104"/>
          </a:xfrm>
          <a:prstGeom prst="rect">
            <a:avLst/>
          </a:prstGeom>
        </p:spPr>
      </p:pic>
      <p:pic>
        <p:nvPicPr>
          <p:cNvPr id="9" name="Graphic 8">
            <a:extLst>
              <a:ext uri="{FF2B5EF4-FFF2-40B4-BE49-F238E27FC236}">
                <a16:creationId xmlns:a16="http://schemas.microsoft.com/office/drawing/2014/main" id="{F63D88D2-CAE3-58A6-C5E2-CD72F6967D3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698816" y="1356391"/>
            <a:ext cx="604085" cy="604085"/>
          </a:xfrm>
          <a:prstGeom prst="rect">
            <a:avLst/>
          </a:prstGeom>
        </p:spPr>
      </p:pic>
      <p:sp>
        <p:nvSpPr>
          <p:cNvPr id="5" name="TextBox 4">
            <a:extLst>
              <a:ext uri="{FF2B5EF4-FFF2-40B4-BE49-F238E27FC236}">
                <a16:creationId xmlns:a16="http://schemas.microsoft.com/office/drawing/2014/main" id="{A75E1E36-1CE3-4072-63F8-A4141AB84C07}"/>
              </a:ext>
            </a:extLst>
          </p:cNvPr>
          <p:cNvSpPr txBox="1"/>
          <p:nvPr/>
        </p:nvSpPr>
        <p:spPr>
          <a:xfrm>
            <a:off x="3900" y="1314145"/>
            <a:ext cx="1838632" cy="646331"/>
          </a:xfrm>
          <a:prstGeom prst="rect">
            <a:avLst/>
          </a:prstGeom>
          <a:noFill/>
        </p:spPr>
        <p:txBody>
          <a:bodyPr wrap="square" rtlCol="0">
            <a:spAutoFit/>
          </a:bodyPr>
          <a:lstStyle/>
          <a:p>
            <a:r>
              <a:rPr lang="en-US" sz="3600" dirty="0"/>
              <a:t>Surgery</a:t>
            </a:r>
            <a:endParaRPr lang="en-US" dirty="0"/>
          </a:p>
        </p:txBody>
      </p:sp>
      <p:sp>
        <p:nvSpPr>
          <p:cNvPr id="6" name="TextBox 5">
            <a:extLst>
              <a:ext uri="{FF2B5EF4-FFF2-40B4-BE49-F238E27FC236}">
                <a16:creationId xmlns:a16="http://schemas.microsoft.com/office/drawing/2014/main" id="{9A6AC0DC-A17E-74CC-522C-ECF44A6194C3}"/>
              </a:ext>
            </a:extLst>
          </p:cNvPr>
          <p:cNvSpPr txBox="1"/>
          <p:nvPr/>
        </p:nvSpPr>
        <p:spPr>
          <a:xfrm>
            <a:off x="9206258" y="1339502"/>
            <a:ext cx="2986548" cy="646331"/>
          </a:xfrm>
          <a:prstGeom prst="rect">
            <a:avLst/>
          </a:prstGeom>
          <a:noFill/>
        </p:spPr>
        <p:txBody>
          <a:bodyPr wrap="square" rtlCol="0">
            <a:spAutoFit/>
          </a:bodyPr>
          <a:lstStyle/>
          <a:p>
            <a:pPr algn="r"/>
            <a:r>
              <a:rPr lang="en-US" sz="3600" dirty="0"/>
              <a:t>Chemotherapy</a:t>
            </a:r>
            <a:endParaRPr lang="en-US" dirty="0"/>
          </a:p>
        </p:txBody>
      </p:sp>
      <p:sp>
        <p:nvSpPr>
          <p:cNvPr id="12" name="Rectangle 11">
            <a:extLst>
              <a:ext uri="{FF2B5EF4-FFF2-40B4-BE49-F238E27FC236}">
                <a16:creationId xmlns:a16="http://schemas.microsoft.com/office/drawing/2014/main" id="{C1A68EF9-366B-7143-1122-E3F72B271FE9}"/>
              </a:ext>
            </a:extLst>
          </p:cNvPr>
          <p:cNvSpPr/>
          <p:nvPr/>
        </p:nvSpPr>
        <p:spPr>
          <a:xfrm>
            <a:off x="0" y="0"/>
            <a:ext cx="12192000" cy="6857999"/>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E9630991-F278-BEAD-C7E1-F6333D4AA982}"/>
              </a:ext>
            </a:extLst>
          </p:cNvPr>
          <p:cNvSpPr txBox="1"/>
          <p:nvPr/>
        </p:nvSpPr>
        <p:spPr>
          <a:xfrm>
            <a:off x="4382729" y="1467320"/>
            <a:ext cx="3426541" cy="646331"/>
          </a:xfrm>
          <a:prstGeom prst="rect">
            <a:avLst/>
          </a:prstGeom>
          <a:noFill/>
        </p:spPr>
        <p:txBody>
          <a:bodyPr wrap="square" rtlCol="0">
            <a:spAutoFit/>
          </a:bodyPr>
          <a:lstStyle/>
          <a:p>
            <a:pPr algn="ctr"/>
            <a:r>
              <a:rPr lang="en-US" sz="3600" dirty="0"/>
              <a:t>Radiotherapy</a:t>
            </a:r>
            <a:endParaRPr lang="en-US" dirty="0"/>
          </a:p>
        </p:txBody>
      </p:sp>
      <p:cxnSp>
        <p:nvCxnSpPr>
          <p:cNvPr id="21" name="Straight Arrow Connector 20">
            <a:extLst>
              <a:ext uri="{FF2B5EF4-FFF2-40B4-BE49-F238E27FC236}">
                <a16:creationId xmlns:a16="http://schemas.microsoft.com/office/drawing/2014/main" id="{5237D9AA-BC23-93B6-7D12-FEEF9A3E5BA6}"/>
              </a:ext>
            </a:extLst>
          </p:cNvPr>
          <p:cNvCxnSpPr>
            <a:cxnSpLocks/>
            <a:endCxn id="7" idx="0"/>
          </p:cNvCxnSpPr>
          <p:nvPr/>
        </p:nvCxnSpPr>
        <p:spPr>
          <a:xfrm>
            <a:off x="6095999" y="747772"/>
            <a:ext cx="1" cy="719548"/>
          </a:xfrm>
          <a:prstGeom prst="straightConnector1">
            <a:avLst/>
          </a:prstGeom>
          <a:ln w="76200">
            <a:solidFill>
              <a:schemeClr val="bg1">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16" name="Picture 15" descr="Intensity-modulated radiation therapy (imrt): what is it, symptoms and  treatment | Top Doctors">
            <a:extLst>
              <a:ext uri="{FF2B5EF4-FFF2-40B4-BE49-F238E27FC236}">
                <a16:creationId xmlns:a16="http://schemas.microsoft.com/office/drawing/2014/main" id="{3156E593-E4D7-3B94-0E48-595B50A9E9C5}"/>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3215640" y="2100795"/>
            <a:ext cx="5760720" cy="3830955"/>
          </a:xfrm>
          <a:prstGeom prst="rect">
            <a:avLst/>
          </a:prstGeom>
          <a:noFill/>
          <a:ln>
            <a:noFill/>
          </a:ln>
        </p:spPr>
      </p:pic>
      <p:sp>
        <p:nvSpPr>
          <p:cNvPr id="4" name="Title 3">
            <a:extLst>
              <a:ext uri="{FF2B5EF4-FFF2-40B4-BE49-F238E27FC236}">
                <a16:creationId xmlns:a16="http://schemas.microsoft.com/office/drawing/2014/main" id="{4C8AE96A-B9D7-CC4A-A44F-A812FEA4D021}"/>
              </a:ext>
            </a:extLst>
          </p:cNvPr>
          <p:cNvSpPr>
            <a:spLocks noGrp="1"/>
          </p:cNvSpPr>
          <p:nvPr>
            <p:ph type="title"/>
          </p:nvPr>
        </p:nvSpPr>
        <p:spPr>
          <a:xfrm>
            <a:off x="838200" y="-29496"/>
            <a:ext cx="10515600" cy="1024406"/>
          </a:xfrm>
        </p:spPr>
        <p:txBody>
          <a:bodyPr/>
          <a:lstStyle/>
          <a:p>
            <a:pPr algn="ctr"/>
            <a:r>
              <a:rPr lang="en-US" dirty="0"/>
              <a:t>Cancer treatments</a:t>
            </a:r>
          </a:p>
        </p:txBody>
      </p:sp>
      <p:pic>
        <p:nvPicPr>
          <p:cNvPr id="17" name="Graphic 16">
            <a:extLst>
              <a:ext uri="{FF2B5EF4-FFF2-40B4-BE49-F238E27FC236}">
                <a16:creationId xmlns:a16="http://schemas.microsoft.com/office/drawing/2014/main" id="{427AC21A-40AF-B9C6-998E-CEFCC1127FF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609400" y="1467320"/>
            <a:ext cx="702040" cy="702040"/>
          </a:xfrm>
          <a:prstGeom prst="rect">
            <a:avLst/>
          </a:prstGeom>
        </p:spPr>
      </p:pic>
      <p:pic>
        <p:nvPicPr>
          <p:cNvPr id="19" name="Graphic 18">
            <a:extLst>
              <a:ext uri="{FF2B5EF4-FFF2-40B4-BE49-F238E27FC236}">
                <a16:creationId xmlns:a16="http://schemas.microsoft.com/office/drawing/2014/main" id="{1C2D6FB0-DC05-6201-EE65-6C4696D8467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rot="10800000">
            <a:off x="3880559" y="1467320"/>
            <a:ext cx="702040" cy="702040"/>
          </a:xfrm>
          <a:prstGeom prst="rect">
            <a:avLst/>
          </a:prstGeom>
        </p:spPr>
      </p:pic>
      <p:sp>
        <p:nvSpPr>
          <p:cNvPr id="20" name="TextBox 19">
            <a:extLst>
              <a:ext uri="{FF2B5EF4-FFF2-40B4-BE49-F238E27FC236}">
                <a16:creationId xmlns:a16="http://schemas.microsoft.com/office/drawing/2014/main" id="{5AFA761F-9111-B31F-6168-D19CE2C3E2F6}"/>
              </a:ext>
            </a:extLst>
          </p:cNvPr>
          <p:cNvSpPr txBox="1"/>
          <p:nvPr/>
        </p:nvSpPr>
        <p:spPr>
          <a:xfrm>
            <a:off x="3215639" y="5936583"/>
            <a:ext cx="5760720" cy="830997"/>
          </a:xfrm>
          <a:prstGeom prst="rect">
            <a:avLst/>
          </a:prstGeom>
          <a:noFill/>
        </p:spPr>
        <p:txBody>
          <a:bodyPr wrap="square" rtlCol="0">
            <a:spAutoFit/>
          </a:bodyPr>
          <a:lstStyle/>
          <a:p>
            <a:r>
              <a:rPr lang="en-US" sz="2400" dirty="0"/>
              <a:t>+: Relatively safe (most tissues are spared)</a:t>
            </a:r>
          </a:p>
          <a:p>
            <a:r>
              <a:rPr lang="en-US" sz="2400" dirty="0"/>
              <a:t>-: Tumor needs to be (relatively) localized</a:t>
            </a:r>
          </a:p>
        </p:txBody>
      </p:sp>
    </p:spTree>
    <p:extLst>
      <p:ext uri="{BB962C8B-B14F-4D97-AF65-F5344CB8AC3E}">
        <p14:creationId xmlns:p14="http://schemas.microsoft.com/office/powerpoint/2010/main" val="463330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par>
                                <p:cTn id="11" presetID="10"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par>
                                <p:cTn id="14" presetID="10" presetClass="entr" presetSubtype="0" fill="hold"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500"/>
                                        <p:tgtEl>
                                          <p:spTgt spid="19"/>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fade">
                                      <p:cBhvr>
                                        <p:cTn id="25"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3741E1-7061-558C-3EA1-E1FA155B24FE}"/>
              </a:ext>
            </a:extLst>
          </p:cNvPr>
          <p:cNvSpPr>
            <a:spLocks noGrp="1"/>
          </p:cNvSpPr>
          <p:nvPr>
            <p:ph type="title"/>
          </p:nvPr>
        </p:nvSpPr>
        <p:spPr>
          <a:xfrm>
            <a:off x="838200" y="365125"/>
            <a:ext cx="5334000" cy="1325563"/>
          </a:xfrm>
        </p:spPr>
        <p:txBody>
          <a:bodyPr/>
          <a:lstStyle/>
          <a:p>
            <a:r>
              <a:rPr lang="en-US" dirty="0"/>
              <a:t>Waves are like…</a:t>
            </a:r>
          </a:p>
        </p:txBody>
      </p:sp>
      <p:sp>
        <p:nvSpPr>
          <p:cNvPr id="4" name="Title 1">
            <a:extLst>
              <a:ext uri="{FF2B5EF4-FFF2-40B4-BE49-F238E27FC236}">
                <a16:creationId xmlns:a16="http://schemas.microsoft.com/office/drawing/2014/main" id="{165992D5-731C-18E2-0F8C-69218EF7441D}"/>
              </a:ext>
            </a:extLst>
          </p:cNvPr>
          <p:cNvSpPr txBox="1">
            <a:spLocks/>
          </p:cNvSpPr>
          <p:nvPr/>
        </p:nvSpPr>
        <p:spPr>
          <a:xfrm>
            <a:off x="6096000" y="365124"/>
            <a:ext cx="5170714"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dirty="0"/>
              <a:t>Poison!</a:t>
            </a:r>
          </a:p>
        </p:txBody>
      </p:sp>
      <p:pic>
        <p:nvPicPr>
          <p:cNvPr id="17" name="Content Placeholder 16">
            <a:extLst>
              <a:ext uri="{FF2B5EF4-FFF2-40B4-BE49-F238E27FC236}">
                <a16:creationId xmlns:a16="http://schemas.microsoft.com/office/drawing/2014/main" id="{2B67CBE6-0745-F67D-AD46-B0636638CAC5}"/>
              </a:ext>
            </a:extLst>
          </p:cNvPr>
          <p:cNvPicPr>
            <a:picLocks noGrp="1" noChangeAspect="1"/>
          </p:cNvPicPr>
          <p:nvPr>
            <p:ph sz="half"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420298" y="1825625"/>
            <a:ext cx="4017404" cy="4351338"/>
          </a:xfrm>
        </p:spPr>
      </p:pic>
      <p:pic>
        <p:nvPicPr>
          <p:cNvPr id="7" name="Content Placeholder 6" descr="A picture containing cup, coffee, indoor&#10;&#10;Description automatically generated">
            <a:extLst>
              <a:ext uri="{FF2B5EF4-FFF2-40B4-BE49-F238E27FC236}">
                <a16:creationId xmlns:a16="http://schemas.microsoft.com/office/drawing/2014/main" id="{D39D5EE4-9A8A-DFFF-5F57-2DBCD3FB44F4}"/>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9339137" y="1924554"/>
            <a:ext cx="1800476" cy="4153480"/>
          </a:xfrm>
        </p:spPr>
      </p:pic>
    </p:spTree>
    <p:extLst>
      <p:ext uri="{BB962C8B-B14F-4D97-AF65-F5344CB8AC3E}">
        <p14:creationId xmlns:p14="http://schemas.microsoft.com/office/powerpoint/2010/main" val="426809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6" name="Straight Connector 25">
            <a:extLst>
              <a:ext uri="{FF2B5EF4-FFF2-40B4-BE49-F238E27FC236}">
                <a16:creationId xmlns:a16="http://schemas.microsoft.com/office/drawing/2014/main" id="{115AF5C0-48FD-9495-1396-BC8D9E94C901}"/>
              </a:ext>
            </a:extLst>
          </p:cNvPr>
          <p:cNvCxnSpPr>
            <a:cxnSpLocks/>
          </p:cNvCxnSpPr>
          <p:nvPr/>
        </p:nvCxnSpPr>
        <p:spPr>
          <a:xfrm>
            <a:off x="3571240" y="4369816"/>
            <a:ext cx="7574643" cy="2360295"/>
          </a:xfrm>
          <a:prstGeom prst="line">
            <a:avLst/>
          </a:prstGeom>
          <a:ln w="165100" cap="rnd">
            <a:solidFill>
              <a:schemeClr val="tx1"/>
            </a:solidFill>
          </a:ln>
        </p:spPr>
        <p:style>
          <a:lnRef idx="1">
            <a:schemeClr val="accent1"/>
          </a:lnRef>
          <a:fillRef idx="0">
            <a:schemeClr val="accent1"/>
          </a:fillRef>
          <a:effectRef idx="0">
            <a:schemeClr val="accent1"/>
          </a:effectRef>
          <a:fontRef idx="minor">
            <a:schemeClr val="tx1"/>
          </a:fontRef>
        </p:style>
      </p:cxnSp>
      <p:pic>
        <p:nvPicPr>
          <p:cNvPr id="9" name="Content Placeholder 8">
            <a:extLst>
              <a:ext uri="{FF2B5EF4-FFF2-40B4-BE49-F238E27FC236}">
                <a16:creationId xmlns:a16="http://schemas.microsoft.com/office/drawing/2014/main" id="{6D7F70C0-405F-3744-5A2A-83B46089791C}"/>
              </a:ext>
            </a:extLst>
          </p:cNvPr>
          <p:cNvPicPr>
            <a:picLocks noGrp="1" noChangeAspect="1"/>
          </p:cNvPicPr>
          <p:nvPr>
            <p:ph sz="half" idx="1"/>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0800000">
            <a:off x="1023256" y="1615871"/>
            <a:ext cx="4811486" cy="4811486"/>
          </a:xfrm>
        </p:spPr>
      </p:pic>
      <p:cxnSp>
        <p:nvCxnSpPr>
          <p:cNvPr id="47" name="Straight Connector 46">
            <a:extLst>
              <a:ext uri="{FF2B5EF4-FFF2-40B4-BE49-F238E27FC236}">
                <a16:creationId xmlns:a16="http://schemas.microsoft.com/office/drawing/2014/main" id="{10E0BA6E-32CE-1B44-9DBD-465F2649818E}"/>
              </a:ext>
            </a:extLst>
          </p:cNvPr>
          <p:cNvCxnSpPr>
            <a:cxnSpLocks/>
          </p:cNvCxnSpPr>
          <p:nvPr/>
        </p:nvCxnSpPr>
        <p:spPr>
          <a:xfrm>
            <a:off x="3627120" y="4392736"/>
            <a:ext cx="1932432" cy="601821"/>
          </a:xfrm>
          <a:prstGeom prst="line">
            <a:avLst/>
          </a:prstGeom>
          <a:ln w="1651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4F3741E1-7061-558C-3EA1-E1FA155B24FE}"/>
              </a:ext>
            </a:extLst>
          </p:cNvPr>
          <p:cNvSpPr>
            <a:spLocks noGrp="1"/>
          </p:cNvSpPr>
          <p:nvPr>
            <p:ph type="title"/>
          </p:nvPr>
        </p:nvSpPr>
        <p:spPr>
          <a:xfrm>
            <a:off x="838200" y="365125"/>
            <a:ext cx="10330544" cy="1325563"/>
          </a:xfrm>
        </p:spPr>
        <p:txBody>
          <a:bodyPr/>
          <a:lstStyle/>
          <a:p>
            <a:r>
              <a:rPr lang="en-US" dirty="0"/>
              <a:t>Targeting the tumor </a:t>
            </a:r>
          </a:p>
        </p:txBody>
      </p:sp>
      <p:cxnSp>
        <p:nvCxnSpPr>
          <p:cNvPr id="16" name="Straight Connector 15">
            <a:extLst>
              <a:ext uri="{FF2B5EF4-FFF2-40B4-BE49-F238E27FC236}">
                <a16:creationId xmlns:a16="http://schemas.microsoft.com/office/drawing/2014/main" id="{CD157EA6-4E46-49D0-537E-F7CB1A3A075F}"/>
              </a:ext>
            </a:extLst>
          </p:cNvPr>
          <p:cNvCxnSpPr>
            <a:cxnSpLocks/>
            <a:endCxn id="14" idx="3"/>
          </p:cNvCxnSpPr>
          <p:nvPr/>
        </p:nvCxnSpPr>
        <p:spPr>
          <a:xfrm>
            <a:off x="2737810" y="4007087"/>
            <a:ext cx="8430933" cy="14533"/>
          </a:xfrm>
          <a:prstGeom prst="line">
            <a:avLst/>
          </a:prstGeom>
          <a:ln w="2032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D6C726FD-9B82-7C80-5EF3-21D2A2C4772B}"/>
              </a:ext>
            </a:extLst>
          </p:cNvPr>
          <p:cNvCxnSpPr>
            <a:cxnSpLocks/>
          </p:cNvCxnSpPr>
          <p:nvPr/>
        </p:nvCxnSpPr>
        <p:spPr>
          <a:xfrm flipV="1">
            <a:off x="3627120" y="1615871"/>
            <a:ext cx="7447280" cy="2051889"/>
          </a:xfrm>
          <a:prstGeom prst="line">
            <a:avLst/>
          </a:prstGeom>
          <a:ln w="19685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C054D86F-281F-9B57-FC96-63E550C5055D}"/>
              </a:ext>
            </a:extLst>
          </p:cNvPr>
          <p:cNvCxnSpPr>
            <a:cxnSpLocks/>
          </p:cNvCxnSpPr>
          <p:nvPr/>
        </p:nvCxnSpPr>
        <p:spPr>
          <a:xfrm flipV="1">
            <a:off x="3627119" y="3090090"/>
            <a:ext cx="2046094" cy="577670"/>
          </a:xfrm>
          <a:prstGeom prst="line">
            <a:avLst/>
          </a:prstGeom>
          <a:ln w="196850" cap="rnd">
            <a:solidFill>
              <a:schemeClr val="tx1"/>
            </a:solidFill>
          </a:ln>
        </p:spPr>
        <p:style>
          <a:lnRef idx="1">
            <a:schemeClr val="accent1"/>
          </a:lnRef>
          <a:fillRef idx="0">
            <a:schemeClr val="accent1"/>
          </a:fillRef>
          <a:effectRef idx="0">
            <a:schemeClr val="accent1"/>
          </a:effectRef>
          <a:fontRef idx="minor">
            <a:schemeClr val="tx1"/>
          </a:fontRef>
        </p:style>
      </p:cxnSp>
      <p:pic>
        <p:nvPicPr>
          <p:cNvPr id="34" name="Graphic 33">
            <a:extLst>
              <a:ext uri="{FF2B5EF4-FFF2-40B4-BE49-F238E27FC236}">
                <a16:creationId xmlns:a16="http://schemas.microsoft.com/office/drawing/2014/main" id="{D19231AB-CD18-DC78-FC8F-9B77DB516D8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6200000">
            <a:off x="5268297" y="2693298"/>
            <a:ext cx="2653289" cy="2674686"/>
          </a:xfrm>
          <a:prstGeom prst="rect">
            <a:avLst/>
          </a:prstGeom>
        </p:spPr>
      </p:pic>
      <p:pic>
        <p:nvPicPr>
          <p:cNvPr id="14" name="Content Placeholder 13">
            <a:extLst>
              <a:ext uri="{FF2B5EF4-FFF2-40B4-BE49-F238E27FC236}">
                <a16:creationId xmlns:a16="http://schemas.microsoft.com/office/drawing/2014/main" id="{5377DC3A-FD81-3213-7D3E-24242CE0765B}"/>
              </a:ext>
            </a:extLst>
          </p:cNvPr>
          <p:cNvPicPr>
            <a:picLocks noGrp="1" noChangeAspect="1"/>
          </p:cNvPicPr>
          <p:nvPr>
            <p:ph sz="half" idx="2"/>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246568" y="1247940"/>
            <a:ext cx="3922175" cy="5547359"/>
          </a:xfrm>
        </p:spPr>
      </p:pic>
      <p:pic>
        <p:nvPicPr>
          <p:cNvPr id="6" name="Graphic 5">
            <a:extLst>
              <a:ext uri="{FF2B5EF4-FFF2-40B4-BE49-F238E27FC236}">
                <a16:creationId xmlns:a16="http://schemas.microsoft.com/office/drawing/2014/main" id="{D15527E1-443B-3BEE-A135-7B0B7A03E5B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008685" y="3740474"/>
            <a:ext cx="445505" cy="416560"/>
          </a:xfrm>
          <a:prstGeom prst="rect">
            <a:avLst/>
          </a:prstGeom>
        </p:spPr>
      </p:pic>
    </p:spTree>
    <p:extLst>
      <p:ext uri="{BB962C8B-B14F-4D97-AF65-F5344CB8AC3E}">
        <p14:creationId xmlns:p14="http://schemas.microsoft.com/office/powerpoint/2010/main" val="484062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nodeType="clickEffect">
                                  <p:stCondLst>
                                    <p:cond delay="0"/>
                                  </p:stCondLst>
                                  <p:childTnLst>
                                    <p:animEffect transition="out" filter="fade">
                                      <p:cBhvr>
                                        <p:cTn id="20" dur="500"/>
                                        <p:tgtEl>
                                          <p:spTgt spid="14"/>
                                        </p:tgtEl>
                                      </p:cBhvr>
                                    </p:animEffect>
                                    <p:set>
                                      <p:cBhvr>
                                        <p:cTn id="21" dur="1" fill="hold">
                                          <p:stCondLst>
                                            <p:cond delay="499"/>
                                          </p:stCondLst>
                                        </p:cTn>
                                        <p:tgtEl>
                                          <p:spTgt spid="14"/>
                                        </p:tgtEl>
                                        <p:attrNameLst>
                                          <p:attrName>style.visibility</p:attrName>
                                        </p:attrNameLst>
                                      </p:cBhvr>
                                      <p:to>
                                        <p:strVal val="hidden"/>
                                      </p:to>
                                    </p:set>
                                  </p:childTnLst>
                                </p:cTn>
                              </p:par>
                              <p:par>
                                <p:cTn id="22" presetID="10" presetClass="exit" presetSubtype="0" fill="hold" nodeType="withEffect">
                                  <p:stCondLst>
                                    <p:cond delay="0"/>
                                  </p:stCondLst>
                                  <p:childTnLst>
                                    <p:animEffect transition="out" filter="fade">
                                      <p:cBhvr>
                                        <p:cTn id="23" dur="500"/>
                                        <p:tgtEl>
                                          <p:spTgt spid="6"/>
                                        </p:tgtEl>
                                      </p:cBhvr>
                                    </p:animEffect>
                                    <p:set>
                                      <p:cBhvr>
                                        <p:cTn id="24" dur="1" fill="hold">
                                          <p:stCondLst>
                                            <p:cond delay="499"/>
                                          </p:stCondLst>
                                        </p:cTn>
                                        <p:tgtEl>
                                          <p:spTgt spid="6"/>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fade">
                                      <p:cBhvr>
                                        <p:cTn id="29" dur="500"/>
                                        <p:tgtEl>
                                          <p:spTgt spid="14"/>
                                        </p:tgtEl>
                                      </p:cBhvr>
                                    </p:animEffect>
                                  </p:childTnLst>
                                </p:cTn>
                              </p:par>
                              <p:par>
                                <p:cTn id="30" presetID="10" presetClass="entr" presetSubtype="0" fill="hold" nodeType="with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fade">
                                      <p:cBhvr>
                                        <p:cTn id="32" dur="500"/>
                                        <p:tgtEl>
                                          <p:spTgt spid="6"/>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4"/>
                                        </p:tgtEl>
                                        <p:attrNameLst>
                                          <p:attrName>style.visibility</p:attrName>
                                        </p:attrNameLst>
                                      </p:cBhvr>
                                      <p:to>
                                        <p:strVal val="visible"/>
                                      </p:to>
                                    </p:set>
                                    <p:animEffect transition="in" filter="fade">
                                      <p:cBhvr>
                                        <p:cTn id="37" dur="500"/>
                                        <p:tgtEl>
                                          <p:spTgt spid="34"/>
                                        </p:tgtEl>
                                      </p:cBhvr>
                                    </p:animEffect>
                                  </p:childTnLst>
                                </p:cTn>
                              </p:par>
                            </p:childTnLst>
                          </p:cTn>
                        </p:par>
                        <p:par>
                          <p:cTn id="38" fill="hold">
                            <p:stCondLst>
                              <p:cond delay="500"/>
                            </p:stCondLst>
                            <p:childTnLst>
                              <p:par>
                                <p:cTn id="39" presetID="10" presetClass="exit" presetSubtype="0" fill="hold" nodeType="afterEffect">
                                  <p:stCondLst>
                                    <p:cond delay="0"/>
                                  </p:stCondLst>
                                  <p:childTnLst>
                                    <p:animEffect transition="out" filter="fade">
                                      <p:cBhvr>
                                        <p:cTn id="40" dur="500"/>
                                        <p:tgtEl>
                                          <p:spTgt spid="21"/>
                                        </p:tgtEl>
                                      </p:cBhvr>
                                    </p:animEffect>
                                    <p:set>
                                      <p:cBhvr>
                                        <p:cTn id="41" dur="1" fill="hold">
                                          <p:stCondLst>
                                            <p:cond delay="499"/>
                                          </p:stCondLst>
                                        </p:cTn>
                                        <p:tgtEl>
                                          <p:spTgt spid="21"/>
                                        </p:tgtEl>
                                        <p:attrNameLst>
                                          <p:attrName>style.visibility</p:attrName>
                                        </p:attrNameLst>
                                      </p:cBhvr>
                                      <p:to>
                                        <p:strVal val="hidden"/>
                                      </p:to>
                                    </p:set>
                                  </p:childTnLst>
                                </p:cTn>
                              </p:par>
                              <p:par>
                                <p:cTn id="42" presetID="10" presetClass="exit" presetSubtype="0" fill="hold" nodeType="withEffect">
                                  <p:stCondLst>
                                    <p:cond delay="0"/>
                                  </p:stCondLst>
                                  <p:childTnLst>
                                    <p:animEffect transition="out" filter="fade">
                                      <p:cBhvr>
                                        <p:cTn id="43" dur="500"/>
                                        <p:tgtEl>
                                          <p:spTgt spid="26"/>
                                        </p:tgtEl>
                                      </p:cBhvr>
                                    </p:animEffect>
                                    <p:set>
                                      <p:cBhvr>
                                        <p:cTn id="44" dur="1" fill="hold">
                                          <p:stCondLst>
                                            <p:cond delay="499"/>
                                          </p:stCondLst>
                                        </p:cTn>
                                        <p:tgtEl>
                                          <p:spTgt spid="26"/>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0" presetClass="exit" presetSubtype="0" fill="hold" nodeType="clickEffect">
                                  <p:stCondLst>
                                    <p:cond delay="0"/>
                                  </p:stCondLst>
                                  <p:childTnLst>
                                    <p:animEffect transition="out" filter="fade">
                                      <p:cBhvr>
                                        <p:cTn id="48" dur="500"/>
                                        <p:tgtEl>
                                          <p:spTgt spid="6"/>
                                        </p:tgtEl>
                                      </p:cBhvr>
                                    </p:animEffect>
                                    <p:set>
                                      <p:cBhvr>
                                        <p:cTn id="49"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2"/>
        <p:cNvGrpSpPr/>
        <p:nvPr/>
      </p:nvGrpSpPr>
      <p:grpSpPr>
        <a:xfrm>
          <a:off x="0" y="0"/>
          <a:ext cx="0" cy="0"/>
          <a:chOff x="0" y="0"/>
          <a:chExt cx="0" cy="0"/>
        </a:xfrm>
      </p:grpSpPr>
      <p:sp>
        <p:nvSpPr>
          <p:cNvPr id="43" name="Google Shape;43;g1f083006354_0_200"/>
          <p:cNvSpPr txBox="1">
            <a:spLocks noGrp="1"/>
          </p:cNvSpPr>
          <p:nvPr>
            <p:ph type="ctrTitle"/>
          </p:nvPr>
        </p:nvSpPr>
        <p:spPr>
          <a:xfrm>
            <a:off x="6194600" y="841475"/>
            <a:ext cx="5679600" cy="3287100"/>
          </a:xfrm>
          <a:prstGeom prst="rect">
            <a:avLst/>
          </a:prstGeom>
          <a:noFill/>
          <a:ln>
            <a:noFill/>
          </a:ln>
        </p:spPr>
        <p:txBody>
          <a:bodyPr spcFirstLastPara="1" wrap="square" lIns="121900" tIns="121900" rIns="121900" bIns="121900" anchor="b" anchorCtr="0">
            <a:noAutofit/>
          </a:bodyPr>
          <a:lstStyle/>
          <a:p>
            <a:pPr marL="0" lvl="0" indent="0" algn="l" rtl="0">
              <a:lnSpc>
                <a:spcPct val="90000"/>
              </a:lnSpc>
              <a:spcBef>
                <a:spcPts val="0"/>
              </a:spcBef>
              <a:spcAft>
                <a:spcPts val="0"/>
              </a:spcAft>
              <a:buClr>
                <a:schemeClr val="accent1"/>
              </a:buClr>
              <a:buSzPts val="4400"/>
              <a:buNone/>
            </a:pPr>
            <a:r>
              <a:rPr lang="fr-FR" sz="4400" b="0" dirty="0">
                <a:solidFill>
                  <a:schemeClr val="lt2"/>
                </a:solidFill>
                <a:latin typeface="Open Sans SemiBold"/>
                <a:ea typeface="Open Sans SemiBold"/>
                <a:cs typeface="Open Sans SemiBold"/>
                <a:sym typeface="Open Sans SemiBold"/>
              </a:rPr>
              <a:t>Re-</a:t>
            </a:r>
            <a:r>
              <a:rPr lang="fr-FR" sz="4400" b="0" dirty="0" err="1">
                <a:solidFill>
                  <a:schemeClr val="lt2"/>
                </a:solidFill>
                <a:latin typeface="Open Sans SemiBold"/>
                <a:ea typeface="Open Sans SemiBold"/>
                <a:cs typeface="Open Sans SemiBold"/>
                <a:sym typeface="Open Sans SemiBold"/>
              </a:rPr>
              <a:t>inventing</a:t>
            </a:r>
            <a:endParaRPr sz="1400" b="0" dirty="0">
              <a:solidFill>
                <a:srgbClr val="000000"/>
              </a:solidFill>
              <a:latin typeface="Arial"/>
              <a:ea typeface="Arial"/>
              <a:cs typeface="Arial"/>
              <a:sym typeface="Arial"/>
            </a:endParaRPr>
          </a:p>
          <a:p>
            <a:pPr marL="0" lvl="0" indent="0" algn="l" rtl="0">
              <a:lnSpc>
                <a:spcPct val="90000"/>
              </a:lnSpc>
              <a:spcBef>
                <a:spcPts val="1400"/>
              </a:spcBef>
              <a:spcAft>
                <a:spcPts val="0"/>
              </a:spcAft>
              <a:buClr>
                <a:schemeClr val="accent1"/>
              </a:buClr>
              <a:buSzPts val="3600"/>
              <a:buNone/>
            </a:pPr>
            <a:r>
              <a:rPr lang="fr-FR" sz="3600" b="0" dirty="0">
                <a:solidFill>
                  <a:schemeClr val="lt2"/>
                </a:solidFill>
                <a:latin typeface="Open Sans"/>
                <a:ea typeface="Open Sans"/>
                <a:cs typeface="Open Sans"/>
                <a:sym typeface="Open Sans"/>
              </a:rPr>
              <a:t>cancer </a:t>
            </a:r>
            <a:r>
              <a:rPr lang="fr-FR" sz="3600" b="0" dirty="0" err="1">
                <a:solidFill>
                  <a:schemeClr val="lt2"/>
                </a:solidFill>
                <a:latin typeface="Open Sans"/>
                <a:ea typeface="Open Sans"/>
                <a:cs typeface="Open Sans"/>
                <a:sym typeface="Open Sans"/>
              </a:rPr>
              <a:t>treatment</a:t>
            </a:r>
            <a:r>
              <a:rPr lang="fr-FR" sz="3600" b="0" dirty="0">
                <a:solidFill>
                  <a:schemeClr val="lt2"/>
                </a:solidFill>
                <a:latin typeface="Open Sans"/>
                <a:ea typeface="Open Sans"/>
                <a:cs typeface="Open Sans"/>
                <a:sym typeface="Open Sans"/>
              </a:rPr>
              <a:t> </a:t>
            </a:r>
            <a:r>
              <a:rPr lang="fr-FR" sz="3600" b="0" dirty="0" err="1">
                <a:solidFill>
                  <a:schemeClr val="lt2"/>
                </a:solidFill>
                <a:latin typeface="Open Sans"/>
                <a:ea typeface="Open Sans"/>
                <a:cs typeface="Open Sans"/>
                <a:sym typeface="Open Sans"/>
              </a:rPr>
              <a:t>with</a:t>
            </a:r>
            <a:endParaRPr sz="1400" b="0" dirty="0">
              <a:solidFill>
                <a:srgbClr val="000000"/>
              </a:solidFill>
              <a:latin typeface="Arial"/>
              <a:ea typeface="Arial"/>
              <a:cs typeface="Arial"/>
              <a:sym typeface="Arial"/>
            </a:endParaRPr>
          </a:p>
          <a:p>
            <a:pPr marL="0" lvl="0" indent="0" algn="l" rtl="0">
              <a:lnSpc>
                <a:spcPct val="90000"/>
              </a:lnSpc>
              <a:spcBef>
                <a:spcPts val="1400"/>
              </a:spcBef>
              <a:spcAft>
                <a:spcPts val="0"/>
              </a:spcAft>
              <a:buClr>
                <a:schemeClr val="accent1"/>
              </a:buClr>
              <a:buSzPts val="4000"/>
              <a:buNone/>
            </a:pPr>
            <a:r>
              <a:rPr lang="fr-FR" sz="4000" b="0" dirty="0" err="1">
                <a:solidFill>
                  <a:schemeClr val="lt2"/>
                </a:solidFill>
                <a:latin typeface="Open Sans SemiBold"/>
                <a:ea typeface="Open Sans SemiBold"/>
                <a:cs typeface="Open Sans SemiBold"/>
                <a:sym typeface="Open Sans SemiBold"/>
              </a:rPr>
              <a:t>Artificial</a:t>
            </a:r>
            <a:r>
              <a:rPr lang="fr-FR" sz="4000" b="0" dirty="0">
                <a:solidFill>
                  <a:schemeClr val="lt2"/>
                </a:solidFill>
                <a:latin typeface="Open Sans SemiBold"/>
                <a:ea typeface="Open Sans SemiBold"/>
                <a:cs typeface="Open Sans SemiBold"/>
                <a:sym typeface="Open Sans SemiBold"/>
              </a:rPr>
              <a:t> Intelligence</a:t>
            </a:r>
            <a:endParaRPr sz="1400" b="0" dirty="0">
              <a:solidFill>
                <a:srgbClr val="000000"/>
              </a:solidFill>
              <a:latin typeface="Arial"/>
              <a:ea typeface="Arial"/>
              <a:cs typeface="Arial"/>
              <a:sym typeface="Arial"/>
            </a:endParaRPr>
          </a:p>
          <a:p>
            <a:pPr marL="0" lvl="0" indent="0" algn="r" rtl="0">
              <a:lnSpc>
                <a:spcPct val="100000"/>
              </a:lnSpc>
              <a:spcBef>
                <a:spcPts val="0"/>
              </a:spcBef>
              <a:spcAft>
                <a:spcPts val="0"/>
              </a:spcAft>
              <a:buClr>
                <a:schemeClr val="dk2"/>
              </a:buClr>
              <a:buSzPts val="6000"/>
              <a:buNone/>
            </a:pPr>
            <a:endParaRPr dirty="0">
              <a:solidFill>
                <a:schemeClr val="lt2"/>
              </a:solidFill>
              <a:latin typeface="Arial"/>
              <a:ea typeface="Arial"/>
              <a:cs typeface="Arial"/>
              <a:sym typeface="Arial"/>
            </a:endParaRPr>
          </a:p>
        </p:txBody>
      </p:sp>
      <p:cxnSp>
        <p:nvCxnSpPr>
          <p:cNvPr id="44" name="Google Shape;44;g1f083006354_0_200"/>
          <p:cNvCxnSpPr/>
          <p:nvPr/>
        </p:nvCxnSpPr>
        <p:spPr>
          <a:xfrm>
            <a:off x="6194612" y="4390554"/>
            <a:ext cx="5997300" cy="0"/>
          </a:xfrm>
          <a:prstGeom prst="straightConnector1">
            <a:avLst/>
          </a:prstGeom>
          <a:noFill/>
          <a:ln w="28575" cap="flat" cmpd="sng">
            <a:solidFill>
              <a:srgbClr val="80E8F9"/>
            </a:solidFill>
            <a:prstDash val="solid"/>
            <a:round/>
            <a:headEnd type="none" w="sm" len="sm"/>
            <a:tailEnd type="none" w="sm" len="sm"/>
          </a:ln>
        </p:spPr>
      </p:cxnSp>
      <p:pic>
        <p:nvPicPr>
          <p:cNvPr id="45" name="Google Shape;45;g1f083006354_0_200"/>
          <p:cNvPicPr preferRelativeResize="0"/>
          <p:nvPr/>
        </p:nvPicPr>
        <p:blipFill rotWithShape="1">
          <a:blip r:embed="rId3">
            <a:alphaModFix/>
          </a:blip>
          <a:srcRect t="29378" b="29382"/>
          <a:stretch/>
        </p:blipFill>
        <p:spPr>
          <a:xfrm>
            <a:off x="6047987" y="4533499"/>
            <a:ext cx="5467976" cy="2254975"/>
          </a:xfrm>
          <a:prstGeom prst="rect">
            <a:avLst/>
          </a:prstGeom>
          <a:noFill/>
          <a:ln>
            <a:noFill/>
          </a:ln>
        </p:spPr>
      </p:pic>
      <p:pic>
        <p:nvPicPr>
          <p:cNvPr id="46" name="Google Shape;46;g1f083006354_0_200"/>
          <p:cNvPicPr preferRelativeResize="0"/>
          <p:nvPr/>
        </p:nvPicPr>
        <p:blipFill rotWithShape="1">
          <a:blip r:embed="rId4">
            <a:alphaModFix/>
          </a:blip>
          <a:srcRect/>
          <a:stretch/>
        </p:blipFill>
        <p:spPr>
          <a:xfrm>
            <a:off x="900425" y="1345126"/>
            <a:ext cx="4274068" cy="433861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1"/>
        <p:cNvGrpSpPr/>
        <p:nvPr/>
      </p:nvGrpSpPr>
      <p:grpSpPr>
        <a:xfrm>
          <a:off x="0" y="0"/>
          <a:ext cx="0" cy="0"/>
          <a:chOff x="0" y="0"/>
          <a:chExt cx="0" cy="0"/>
        </a:xfrm>
      </p:grpSpPr>
      <p:sp>
        <p:nvSpPr>
          <p:cNvPr id="52" name="Google Shape;52;g1f083006354_0_62"/>
          <p:cNvSpPr/>
          <p:nvPr/>
        </p:nvSpPr>
        <p:spPr>
          <a:xfrm>
            <a:off x="8819909" y="0"/>
            <a:ext cx="3387300" cy="4080300"/>
          </a:xfrm>
          <a:prstGeom prst="roundRect">
            <a:avLst>
              <a:gd name="adj" fmla="val 0"/>
            </a:avLst>
          </a:prstGeom>
          <a:solidFill>
            <a:srgbClr val="FFFFFF"/>
          </a:solidFill>
          <a:ln>
            <a:noFill/>
          </a:ln>
        </p:spPr>
        <p:txBody>
          <a:bodyPr spcFirstLastPara="1" wrap="square" lIns="38100" tIns="38100" rIns="38100" bIns="38100" anchor="ctr" anchorCtr="0">
            <a:noAutofit/>
          </a:bodyPr>
          <a:lstStyle/>
          <a:p>
            <a:pPr marL="0" marR="0" lvl="0" indent="0" algn="ctr" defTabSz="914400" rtl="0" eaLnBrk="1" fontAlgn="auto" latinLnBrk="0" hangingPunct="1">
              <a:lnSpc>
                <a:spcPct val="100000"/>
              </a:lnSpc>
              <a:spcBef>
                <a:spcPts val="0"/>
              </a:spcBef>
              <a:spcAft>
                <a:spcPts val="0"/>
              </a:spcAft>
              <a:buClr>
                <a:srgbClr val="05214A"/>
              </a:buClr>
              <a:buSzPts val="3000"/>
              <a:buFont typeface="Open Sans"/>
              <a:buNone/>
              <a:tabLst/>
              <a:defRPr/>
            </a:pPr>
            <a:endParaRPr kumimoji="0" sz="3000" b="0" i="0" u="none" strike="noStrike" kern="0" cap="none" spc="0" normalizeH="0" baseline="0" noProof="0">
              <a:ln>
                <a:noFill/>
              </a:ln>
              <a:solidFill>
                <a:srgbClr val="FFFFFF"/>
              </a:solidFill>
              <a:effectLst/>
              <a:uLnTx/>
              <a:uFillTx/>
              <a:latin typeface="Open Sans"/>
              <a:ea typeface="Open Sans"/>
              <a:cs typeface="Open Sans"/>
              <a:sym typeface="Open Sans"/>
            </a:endParaRPr>
          </a:p>
        </p:txBody>
      </p:sp>
      <p:sp>
        <p:nvSpPr>
          <p:cNvPr id="53" name="Google Shape;53;g1f083006354_0_62"/>
          <p:cNvSpPr/>
          <p:nvPr/>
        </p:nvSpPr>
        <p:spPr>
          <a:xfrm>
            <a:off x="6147849" y="0"/>
            <a:ext cx="6059100" cy="6867900"/>
          </a:xfrm>
          <a:prstGeom prst="rect">
            <a:avLst/>
          </a:prstGeom>
          <a:gradFill>
            <a:gsLst>
              <a:gs pos="0">
                <a:srgbClr val="1CADE2"/>
              </a:gs>
              <a:gs pos="100000">
                <a:srgbClr val="0186AA"/>
              </a:gs>
            </a:gsLst>
            <a:path path="circle">
              <a:fillToRect r="100000" b="100000"/>
            </a:path>
            <a:tileRect l="-100000" t="-100000"/>
          </a:gra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5214A"/>
              </a:buClr>
              <a:buSzPts val="1800"/>
              <a:buFont typeface="Open Sans"/>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pic>
        <p:nvPicPr>
          <p:cNvPr id="54" name="Google Shape;54;g1f083006354_0_62"/>
          <p:cNvPicPr preferRelativeResize="0"/>
          <p:nvPr/>
        </p:nvPicPr>
        <p:blipFill rotWithShape="1">
          <a:blip r:embed="rId3">
            <a:alphaModFix/>
          </a:blip>
          <a:srcRect t="-8873"/>
          <a:stretch/>
        </p:blipFill>
        <p:spPr>
          <a:xfrm>
            <a:off x="9461172" y="-1886484"/>
            <a:ext cx="3962400" cy="7466555"/>
          </a:xfrm>
          <a:prstGeom prst="rect">
            <a:avLst/>
          </a:prstGeom>
          <a:noFill/>
          <a:ln>
            <a:noFill/>
          </a:ln>
        </p:spPr>
      </p:pic>
      <p:sp>
        <p:nvSpPr>
          <p:cNvPr id="55" name="Google Shape;55;g1f083006354_0_62"/>
          <p:cNvSpPr/>
          <p:nvPr/>
        </p:nvSpPr>
        <p:spPr>
          <a:xfrm>
            <a:off x="7206009" y="1456259"/>
            <a:ext cx="4024800" cy="4172400"/>
          </a:xfrm>
          <a:prstGeom prst="roundRect">
            <a:avLst>
              <a:gd name="adj" fmla="val 3483"/>
            </a:avLst>
          </a:prstGeom>
          <a:solidFill>
            <a:srgbClr val="FFFFFF"/>
          </a:solidFill>
          <a:ln>
            <a:noFill/>
          </a:ln>
        </p:spPr>
        <p:txBody>
          <a:bodyPr spcFirstLastPara="1" wrap="square" lIns="38100" tIns="38100" rIns="38100" bIns="38100" anchor="ctr" anchorCtr="0">
            <a:noAutofit/>
          </a:bodyPr>
          <a:lstStyle/>
          <a:p>
            <a:pPr marL="0" marR="0" lvl="0" indent="0" algn="ctr" defTabSz="914400" rtl="0" eaLnBrk="1" fontAlgn="auto" latinLnBrk="0" hangingPunct="1">
              <a:lnSpc>
                <a:spcPct val="100000"/>
              </a:lnSpc>
              <a:spcBef>
                <a:spcPts val="0"/>
              </a:spcBef>
              <a:spcAft>
                <a:spcPts val="0"/>
              </a:spcAft>
              <a:buClr>
                <a:srgbClr val="05214A"/>
              </a:buClr>
              <a:buSzPts val="3000"/>
              <a:buFont typeface="Open Sans"/>
              <a:buNone/>
              <a:tabLst/>
              <a:defRPr/>
            </a:pPr>
            <a:endParaRPr kumimoji="0" sz="3000" b="0" i="0" u="none" strike="noStrike" kern="0" cap="none" spc="0" normalizeH="0" baseline="0" noProof="0">
              <a:ln>
                <a:noFill/>
              </a:ln>
              <a:solidFill>
                <a:srgbClr val="FFFFFF"/>
              </a:solidFill>
              <a:effectLst/>
              <a:uLnTx/>
              <a:uFillTx/>
              <a:latin typeface="Open Sans"/>
              <a:ea typeface="Open Sans"/>
              <a:cs typeface="Open Sans"/>
              <a:sym typeface="Open Sans"/>
            </a:endParaRPr>
          </a:p>
        </p:txBody>
      </p:sp>
      <p:sp>
        <p:nvSpPr>
          <p:cNvPr id="56" name="Google Shape;56;g1f083006354_0_62"/>
          <p:cNvSpPr/>
          <p:nvPr/>
        </p:nvSpPr>
        <p:spPr>
          <a:xfrm>
            <a:off x="0" y="321190"/>
            <a:ext cx="6147900" cy="461700"/>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100000"/>
              </a:lnSpc>
              <a:spcBef>
                <a:spcPts val="0"/>
              </a:spcBef>
              <a:spcAft>
                <a:spcPts val="0"/>
              </a:spcAft>
              <a:buClr>
                <a:srgbClr val="0186AA"/>
              </a:buClr>
              <a:buSzPts val="2400"/>
              <a:buFont typeface="Open Sans SemiBold"/>
              <a:buNone/>
              <a:tabLst/>
              <a:defRPr/>
            </a:pPr>
            <a:r>
              <a:rPr kumimoji="0" lang="fr-FR" sz="2400" b="0" i="0" u="none" strike="noStrike" kern="0" cap="none" spc="0" normalizeH="0" baseline="0" noProof="0">
                <a:ln>
                  <a:noFill/>
                </a:ln>
                <a:solidFill>
                  <a:srgbClr val="0186AA"/>
                </a:solidFill>
                <a:effectLst/>
                <a:uLnTx/>
                <a:uFillTx/>
                <a:latin typeface="Open Sans SemiBold"/>
                <a:ea typeface="Open Sans SemiBold"/>
                <a:cs typeface="Open Sans SemiBold"/>
                <a:sym typeface="Open Sans SemiBold"/>
              </a:rPr>
              <a:t>TheraPanacea Overview</a:t>
            </a:r>
            <a:endParaRPr kumimoji="0" sz="2400" b="0" i="0" u="none" strike="noStrike" kern="0" cap="none" spc="0" normalizeH="0" baseline="0" noProof="0">
              <a:ln>
                <a:noFill/>
              </a:ln>
              <a:solidFill>
                <a:srgbClr val="0186AA"/>
              </a:solidFill>
              <a:effectLst/>
              <a:uLnTx/>
              <a:uFillTx/>
              <a:latin typeface="Open Sans SemiBold"/>
              <a:ea typeface="Open Sans SemiBold"/>
              <a:cs typeface="Open Sans SemiBold"/>
              <a:sym typeface="Open Sans SemiBold"/>
            </a:endParaRPr>
          </a:p>
        </p:txBody>
      </p:sp>
      <p:pic>
        <p:nvPicPr>
          <p:cNvPr id="57" name="Google Shape;57;g1f083006354_0_62"/>
          <p:cNvPicPr preferRelativeResize="0"/>
          <p:nvPr/>
        </p:nvPicPr>
        <p:blipFill rotWithShape="1">
          <a:blip r:embed="rId4">
            <a:alphaModFix/>
          </a:blip>
          <a:srcRect/>
          <a:stretch/>
        </p:blipFill>
        <p:spPr>
          <a:xfrm>
            <a:off x="7784592" y="1802328"/>
            <a:ext cx="1066300" cy="756537"/>
          </a:xfrm>
          <a:prstGeom prst="rect">
            <a:avLst/>
          </a:prstGeom>
          <a:noFill/>
          <a:ln>
            <a:noFill/>
          </a:ln>
        </p:spPr>
      </p:pic>
      <p:pic>
        <p:nvPicPr>
          <p:cNvPr id="58" name="Google Shape;58;g1f083006354_0_62" descr="http://www.s2e2.fr/sites/default/files/styles/illustration_miniature_crop/public/ged/bpi_france.png?itok=9Z8aqrV-"/>
          <p:cNvPicPr preferRelativeResize="0"/>
          <p:nvPr/>
        </p:nvPicPr>
        <p:blipFill rotWithShape="1">
          <a:blip r:embed="rId5">
            <a:alphaModFix/>
          </a:blip>
          <a:srcRect t="25850" b="18364"/>
          <a:stretch/>
        </p:blipFill>
        <p:spPr>
          <a:xfrm>
            <a:off x="7722232" y="3281044"/>
            <a:ext cx="1150304" cy="417094"/>
          </a:xfrm>
          <a:prstGeom prst="rect">
            <a:avLst/>
          </a:prstGeom>
          <a:noFill/>
          <a:ln>
            <a:noFill/>
          </a:ln>
        </p:spPr>
      </p:pic>
      <p:pic>
        <p:nvPicPr>
          <p:cNvPr id="59" name="Google Shape;59;g1f083006354_0_62"/>
          <p:cNvPicPr preferRelativeResize="0"/>
          <p:nvPr/>
        </p:nvPicPr>
        <p:blipFill rotWithShape="1">
          <a:blip r:embed="rId6">
            <a:alphaModFix/>
          </a:blip>
          <a:srcRect/>
          <a:stretch/>
        </p:blipFill>
        <p:spPr>
          <a:xfrm>
            <a:off x="9191625" y="3110603"/>
            <a:ext cx="1430207" cy="729186"/>
          </a:xfrm>
          <a:prstGeom prst="rect">
            <a:avLst/>
          </a:prstGeom>
          <a:noFill/>
          <a:ln>
            <a:noFill/>
          </a:ln>
        </p:spPr>
      </p:pic>
      <p:pic>
        <p:nvPicPr>
          <p:cNvPr id="60" name="Google Shape;60;g1f083006354_0_62"/>
          <p:cNvPicPr preferRelativeResize="0"/>
          <p:nvPr/>
        </p:nvPicPr>
        <p:blipFill rotWithShape="1">
          <a:blip r:embed="rId7">
            <a:alphaModFix/>
          </a:blip>
          <a:srcRect/>
          <a:stretch/>
        </p:blipFill>
        <p:spPr>
          <a:xfrm>
            <a:off x="7801229" y="4219972"/>
            <a:ext cx="992309" cy="992309"/>
          </a:xfrm>
          <a:prstGeom prst="rect">
            <a:avLst/>
          </a:prstGeom>
          <a:noFill/>
          <a:ln>
            <a:noFill/>
          </a:ln>
        </p:spPr>
      </p:pic>
      <p:pic>
        <p:nvPicPr>
          <p:cNvPr id="61" name="Google Shape;61;g1f083006354_0_62"/>
          <p:cNvPicPr preferRelativeResize="0"/>
          <p:nvPr/>
        </p:nvPicPr>
        <p:blipFill rotWithShape="1">
          <a:blip r:embed="rId8">
            <a:alphaModFix/>
          </a:blip>
          <a:srcRect/>
          <a:stretch/>
        </p:blipFill>
        <p:spPr>
          <a:xfrm>
            <a:off x="9191625" y="4434797"/>
            <a:ext cx="1446126" cy="563276"/>
          </a:xfrm>
          <a:prstGeom prst="rect">
            <a:avLst/>
          </a:prstGeom>
          <a:noFill/>
          <a:ln>
            <a:noFill/>
          </a:ln>
        </p:spPr>
      </p:pic>
      <p:sp>
        <p:nvSpPr>
          <p:cNvPr id="62" name="Google Shape;62;g1f083006354_0_62"/>
          <p:cNvSpPr/>
          <p:nvPr/>
        </p:nvSpPr>
        <p:spPr>
          <a:xfrm>
            <a:off x="6750646" y="5821097"/>
            <a:ext cx="4881900" cy="757200"/>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90000"/>
              </a:lnSpc>
              <a:spcBef>
                <a:spcPts val="0"/>
              </a:spcBef>
              <a:spcAft>
                <a:spcPts val="0"/>
              </a:spcAft>
              <a:buClr>
                <a:srgbClr val="FFFFFF"/>
              </a:buClr>
              <a:buSzPts val="1200"/>
              <a:buFont typeface="Open Sans"/>
              <a:buNone/>
              <a:tabLst/>
              <a:defRPr/>
            </a:pPr>
            <a:r>
              <a:rPr kumimoji="0" lang="fr-FR" sz="1200" b="0" i="0" u="none" strike="noStrike" kern="0" cap="none" spc="0" normalizeH="0" baseline="0" noProof="0">
                <a:ln>
                  <a:noFill/>
                </a:ln>
                <a:solidFill>
                  <a:srgbClr val="FFFFFF"/>
                </a:solidFill>
                <a:effectLst/>
                <a:uLnTx/>
                <a:uFillTx/>
                <a:latin typeface="Open Sans"/>
                <a:ea typeface="Open Sans"/>
                <a:cs typeface="Open Sans"/>
                <a:sym typeface="Open Sans"/>
              </a:rPr>
              <a:t>H2020 ERC POC, Grands Prix d’Innovation de la Ville de Paris, Concours d’innovation numérique, Concours iLab des jeunes </a:t>
            </a:r>
            <a:br>
              <a:rPr kumimoji="0" lang="fr-FR" sz="1200" b="0" i="0" u="none" strike="noStrike" kern="0" cap="none" spc="0" normalizeH="0" baseline="0" noProof="0">
                <a:ln>
                  <a:noFill/>
                </a:ln>
                <a:solidFill>
                  <a:srgbClr val="FFFFFF"/>
                </a:solidFill>
                <a:effectLst/>
                <a:uLnTx/>
                <a:uFillTx/>
                <a:latin typeface="Open Sans"/>
                <a:ea typeface="Open Sans"/>
                <a:cs typeface="Open Sans"/>
                <a:sym typeface="Open Sans"/>
              </a:rPr>
            </a:br>
            <a:r>
              <a:rPr kumimoji="0" lang="fr-FR" sz="1200" b="0" i="0" u="none" strike="noStrike" kern="0" cap="none" spc="0" normalizeH="0" baseline="0" noProof="0">
                <a:ln>
                  <a:noFill/>
                </a:ln>
                <a:solidFill>
                  <a:srgbClr val="FFFFFF"/>
                </a:solidFill>
                <a:effectLst/>
                <a:uLnTx/>
                <a:uFillTx/>
                <a:latin typeface="Open Sans"/>
                <a:ea typeface="Open Sans"/>
                <a:cs typeface="Open Sans"/>
                <a:sym typeface="Open Sans"/>
              </a:rPr>
              <a:t>entreprises innovantes, Paris Region AI challenge, Prix de l’innovation en imagerie médicale Société Francaise de Radiologie</a:t>
            </a:r>
            <a:endParaRPr kumimoji="0" sz="1200" b="0" i="0" u="none" strike="noStrike" kern="0" cap="none" spc="0" normalizeH="0" baseline="0" noProof="0">
              <a:ln>
                <a:noFill/>
              </a:ln>
              <a:solidFill>
                <a:srgbClr val="FFFFFF"/>
              </a:solidFill>
              <a:effectLst/>
              <a:uLnTx/>
              <a:uFillTx/>
              <a:latin typeface="Open Sans"/>
              <a:ea typeface="Open Sans"/>
              <a:cs typeface="Open Sans"/>
              <a:sym typeface="Open Sans"/>
            </a:endParaRPr>
          </a:p>
        </p:txBody>
      </p:sp>
      <p:pic>
        <p:nvPicPr>
          <p:cNvPr id="63" name="Google Shape;63;g1f083006354_0_62"/>
          <p:cNvPicPr preferRelativeResize="0"/>
          <p:nvPr/>
        </p:nvPicPr>
        <p:blipFill rotWithShape="1">
          <a:blip r:embed="rId9">
            <a:alphaModFix/>
          </a:blip>
          <a:srcRect/>
          <a:stretch/>
        </p:blipFill>
        <p:spPr>
          <a:xfrm>
            <a:off x="2612539" y="9309315"/>
            <a:ext cx="215822" cy="145500"/>
          </a:xfrm>
          <a:prstGeom prst="rect">
            <a:avLst/>
          </a:prstGeom>
          <a:noFill/>
          <a:ln>
            <a:noFill/>
          </a:ln>
        </p:spPr>
      </p:pic>
      <p:pic>
        <p:nvPicPr>
          <p:cNvPr id="64" name="Google Shape;64;g1f083006354_0_62"/>
          <p:cNvPicPr preferRelativeResize="0"/>
          <p:nvPr/>
        </p:nvPicPr>
        <p:blipFill rotWithShape="1">
          <a:blip r:embed="rId10">
            <a:alphaModFix/>
          </a:blip>
          <a:srcRect/>
          <a:stretch/>
        </p:blipFill>
        <p:spPr>
          <a:xfrm>
            <a:off x="1993522" y="6309553"/>
            <a:ext cx="671923" cy="389007"/>
          </a:xfrm>
          <a:prstGeom prst="rect">
            <a:avLst/>
          </a:prstGeom>
          <a:noFill/>
          <a:ln>
            <a:noFill/>
          </a:ln>
        </p:spPr>
      </p:pic>
      <p:pic>
        <p:nvPicPr>
          <p:cNvPr id="65" name="Google Shape;65;g1f083006354_0_62"/>
          <p:cNvPicPr preferRelativeResize="0"/>
          <p:nvPr/>
        </p:nvPicPr>
        <p:blipFill rotWithShape="1">
          <a:blip r:embed="rId11">
            <a:alphaModFix/>
          </a:blip>
          <a:srcRect/>
          <a:stretch/>
        </p:blipFill>
        <p:spPr>
          <a:xfrm>
            <a:off x="9207544" y="1925495"/>
            <a:ext cx="1430208" cy="606931"/>
          </a:xfrm>
          <a:prstGeom prst="rect">
            <a:avLst/>
          </a:prstGeom>
          <a:noFill/>
          <a:ln>
            <a:noFill/>
          </a:ln>
        </p:spPr>
      </p:pic>
      <p:pic>
        <p:nvPicPr>
          <p:cNvPr id="66" name="Google Shape;66;g1f083006354_0_62" descr="Résultat de recherche d'images pour &quot;universite paris saclay&quot;"/>
          <p:cNvPicPr preferRelativeResize="0"/>
          <p:nvPr/>
        </p:nvPicPr>
        <p:blipFill rotWithShape="1">
          <a:blip r:embed="rId12">
            <a:alphaModFix/>
          </a:blip>
          <a:srcRect/>
          <a:stretch/>
        </p:blipFill>
        <p:spPr>
          <a:xfrm>
            <a:off x="925773" y="6128423"/>
            <a:ext cx="671923" cy="671923"/>
          </a:xfrm>
          <a:prstGeom prst="rect">
            <a:avLst/>
          </a:prstGeom>
          <a:noFill/>
          <a:ln>
            <a:noFill/>
          </a:ln>
        </p:spPr>
      </p:pic>
      <p:sp>
        <p:nvSpPr>
          <p:cNvPr id="67" name="Google Shape;67;g1f083006354_0_62" descr="Bouclier de Newton avec un remplissage uni"/>
          <p:cNvSpPr/>
          <p:nvPr/>
        </p:nvSpPr>
        <p:spPr>
          <a:xfrm>
            <a:off x="925773" y="3371689"/>
            <a:ext cx="471876" cy="333836"/>
          </a:xfrm>
          <a:custGeom>
            <a:avLst/>
            <a:gdLst/>
            <a:ahLst/>
            <a:cxnLst/>
            <a:rect l="l" t="t" r="r" b="b"/>
            <a:pathLst>
              <a:path w="471876" h="333836" extrusionOk="0">
                <a:moveTo>
                  <a:pt x="464942" y="154007"/>
                </a:moveTo>
                <a:cubicBezTo>
                  <a:pt x="454756" y="139461"/>
                  <a:pt x="435947" y="133763"/>
                  <a:pt x="419402" y="140211"/>
                </a:cubicBezTo>
                <a:lnTo>
                  <a:pt x="380060" y="90696"/>
                </a:lnTo>
                <a:lnTo>
                  <a:pt x="380060" y="30816"/>
                </a:lnTo>
                <a:cubicBezTo>
                  <a:pt x="380043" y="13804"/>
                  <a:pt x="366256" y="17"/>
                  <a:pt x="349244" y="0"/>
                </a:cubicBezTo>
                <a:lnTo>
                  <a:pt x="51359" y="0"/>
                </a:lnTo>
                <a:cubicBezTo>
                  <a:pt x="34349" y="20"/>
                  <a:pt x="20564" y="13805"/>
                  <a:pt x="20544" y="30816"/>
                </a:cubicBezTo>
                <a:lnTo>
                  <a:pt x="20544" y="303021"/>
                </a:lnTo>
                <a:lnTo>
                  <a:pt x="0" y="303021"/>
                </a:lnTo>
                <a:lnTo>
                  <a:pt x="0" y="333837"/>
                </a:lnTo>
                <a:lnTo>
                  <a:pt x="400604" y="333837"/>
                </a:lnTo>
                <a:lnTo>
                  <a:pt x="400604" y="303021"/>
                </a:lnTo>
                <a:lnTo>
                  <a:pt x="380060" y="303021"/>
                </a:lnTo>
                <a:lnTo>
                  <a:pt x="380060" y="123715"/>
                </a:lnTo>
                <a:lnTo>
                  <a:pt x="402905" y="152476"/>
                </a:lnTo>
                <a:cubicBezTo>
                  <a:pt x="389877" y="169294"/>
                  <a:pt x="392949" y="193489"/>
                  <a:pt x="409767" y="206517"/>
                </a:cubicBezTo>
                <a:cubicBezTo>
                  <a:pt x="426586" y="219545"/>
                  <a:pt x="450781" y="216473"/>
                  <a:pt x="463808" y="199654"/>
                </a:cubicBezTo>
                <a:cubicBezTo>
                  <a:pt x="474131" y="186329"/>
                  <a:pt x="474590" y="167839"/>
                  <a:pt x="464942" y="154017"/>
                </a:cubicBezTo>
                <a:close/>
                <a:moveTo>
                  <a:pt x="359516" y="30816"/>
                </a:moveTo>
                <a:lnTo>
                  <a:pt x="359516" y="64836"/>
                </a:lnTo>
                <a:lnTo>
                  <a:pt x="324325" y="20544"/>
                </a:lnTo>
                <a:lnTo>
                  <a:pt x="349244" y="20544"/>
                </a:lnTo>
                <a:cubicBezTo>
                  <a:pt x="354918" y="20544"/>
                  <a:pt x="359516" y="25143"/>
                  <a:pt x="359516" y="30816"/>
                </a:cubicBezTo>
                <a:close/>
                <a:moveTo>
                  <a:pt x="359516" y="303021"/>
                </a:moveTo>
                <a:lnTo>
                  <a:pt x="41088" y="303021"/>
                </a:lnTo>
                <a:lnTo>
                  <a:pt x="41088" y="30816"/>
                </a:lnTo>
                <a:cubicBezTo>
                  <a:pt x="41088" y="25143"/>
                  <a:pt x="45686" y="20544"/>
                  <a:pt x="51359" y="20544"/>
                </a:cubicBezTo>
                <a:lnTo>
                  <a:pt x="84743" y="20544"/>
                </a:lnTo>
                <a:lnTo>
                  <a:pt x="84743" y="181186"/>
                </a:lnTo>
                <a:cubicBezTo>
                  <a:pt x="64240" y="186859"/>
                  <a:pt x="52217" y="208079"/>
                  <a:pt x="57890" y="228583"/>
                </a:cubicBezTo>
                <a:cubicBezTo>
                  <a:pt x="63564" y="249086"/>
                  <a:pt x="84784" y="261109"/>
                  <a:pt x="105287" y="255435"/>
                </a:cubicBezTo>
                <a:cubicBezTo>
                  <a:pt x="125790" y="249763"/>
                  <a:pt x="137813" y="228542"/>
                  <a:pt x="132140" y="208039"/>
                </a:cubicBezTo>
                <a:cubicBezTo>
                  <a:pt x="128530" y="194991"/>
                  <a:pt x="118335" y="184796"/>
                  <a:pt x="105287" y="181186"/>
                </a:cubicBezTo>
                <a:lnTo>
                  <a:pt x="105287" y="20544"/>
                </a:lnTo>
                <a:lnTo>
                  <a:pt x="161782" y="20544"/>
                </a:lnTo>
                <a:lnTo>
                  <a:pt x="161782" y="181186"/>
                </a:lnTo>
                <a:cubicBezTo>
                  <a:pt x="141279" y="186859"/>
                  <a:pt x="129256" y="208079"/>
                  <a:pt x="134930" y="228583"/>
                </a:cubicBezTo>
                <a:cubicBezTo>
                  <a:pt x="140603" y="249086"/>
                  <a:pt x="161823" y="261109"/>
                  <a:pt x="182326" y="255435"/>
                </a:cubicBezTo>
                <a:cubicBezTo>
                  <a:pt x="202829" y="249763"/>
                  <a:pt x="214852" y="228542"/>
                  <a:pt x="209179" y="208039"/>
                </a:cubicBezTo>
                <a:cubicBezTo>
                  <a:pt x="205569" y="194991"/>
                  <a:pt x="195374" y="184796"/>
                  <a:pt x="182326" y="181186"/>
                </a:cubicBezTo>
                <a:lnTo>
                  <a:pt x="182326" y="20544"/>
                </a:lnTo>
                <a:lnTo>
                  <a:pt x="238822" y="20544"/>
                </a:lnTo>
                <a:lnTo>
                  <a:pt x="238822" y="181186"/>
                </a:lnTo>
                <a:cubicBezTo>
                  <a:pt x="218318" y="186859"/>
                  <a:pt x="206296" y="208079"/>
                  <a:pt x="211969" y="228583"/>
                </a:cubicBezTo>
                <a:cubicBezTo>
                  <a:pt x="217642" y="249086"/>
                  <a:pt x="238862" y="261109"/>
                  <a:pt x="259365" y="255435"/>
                </a:cubicBezTo>
                <a:cubicBezTo>
                  <a:pt x="279869" y="249763"/>
                  <a:pt x="291891" y="228542"/>
                  <a:pt x="286218" y="208039"/>
                </a:cubicBezTo>
                <a:cubicBezTo>
                  <a:pt x="282608" y="194991"/>
                  <a:pt x="272413" y="184796"/>
                  <a:pt x="259365" y="181186"/>
                </a:cubicBezTo>
                <a:lnTo>
                  <a:pt x="259365" y="20544"/>
                </a:lnTo>
                <a:lnTo>
                  <a:pt x="298085" y="20544"/>
                </a:lnTo>
                <a:lnTo>
                  <a:pt x="359516" y="97860"/>
                </a:lnTo>
                <a:close/>
              </a:path>
            </a:pathLst>
          </a:custGeom>
          <a:solidFill>
            <a:schemeClr val="accent3"/>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5214A"/>
              </a:buClr>
              <a:buSzPts val="1800"/>
              <a:buFont typeface="Open Sans"/>
              <a:buNone/>
              <a:tabLst/>
              <a:defRPr/>
            </a:pPr>
            <a:endParaRPr kumimoji="0" sz="1800" b="0" i="0" u="none" strike="noStrike" kern="0" cap="none" spc="0" normalizeH="0" baseline="0" noProof="0">
              <a:ln>
                <a:noFill/>
              </a:ln>
              <a:solidFill>
                <a:srgbClr val="A9A9A9"/>
              </a:solidFill>
              <a:effectLst/>
              <a:uLnTx/>
              <a:uFillTx/>
              <a:latin typeface="Open Sans"/>
              <a:ea typeface="Open Sans"/>
              <a:cs typeface="Open Sans"/>
              <a:sym typeface="Open Sans"/>
            </a:endParaRPr>
          </a:p>
        </p:txBody>
      </p:sp>
      <p:sp>
        <p:nvSpPr>
          <p:cNvPr id="68" name="Google Shape;68;g1f083006354_0_62"/>
          <p:cNvSpPr txBox="1"/>
          <p:nvPr/>
        </p:nvSpPr>
        <p:spPr>
          <a:xfrm>
            <a:off x="1590451" y="1658157"/>
            <a:ext cx="3921600" cy="480300"/>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90000"/>
              </a:lnSpc>
              <a:spcBef>
                <a:spcPts val="0"/>
              </a:spcBef>
              <a:spcAft>
                <a:spcPts val="0"/>
              </a:spcAft>
              <a:buClr>
                <a:srgbClr val="323232"/>
              </a:buClr>
              <a:buSzPts val="1400"/>
              <a:buFont typeface="Open Sans"/>
              <a:buNone/>
              <a:tabLst/>
              <a:defRPr/>
            </a:pPr>
            <a:r>
              <a:rPr kumimoji="0" lang="fr-FR" sz="1400" b="0" i="0" u="none" strike="noStrike" kern="0" cap="none" spc="0" normalizeH="0" baseline="0" noProof="0">
                <a:ln>
                  <a:noFill/>
                </a:ln>
                <a:solidFill>
                  <a:srgbClr val="323232"/>
                </a:solidFill>
                <a:effectLst/>
                <a:uLnTx/>
                <a:uFillTx/>
                <a:latin typeface="Open Sans"/>
                <a:ea typeface="Open Sans"/>
                <a:cs typeface="Open Sans"/>
                <a:sym typeface="Open Sans"/>
              </a:rPr>
              <a:t>Company is spin-off of </a:t>
            </a:r>
            <a:r>
              <a:rPr kumimoji="0" lang="fr-FR" sz="1400" b="1" i="0" u="none" strike="noStrike" kern="0" cap="none" spc="0" normalizeH="0" baseline="0" noProof="0">
                <a:ln>
                  <a:noFill/>
                </a:ln>
                <a:solidFill>
                  <a:srgbClr val="0186AA"/>
                </a:solidFill>
                <a:effectLst/>
                <a:uLnTx/>
                <a:uFillTx/>
                <a:latin typeface="Open Sans"/>
                <a:ea typeface="Open Sans"/>
                <a:cs typeface="Open Sans"/>
                <a:sym typeface="Open Sans"/>
              </a:rPr>
              <a:t>Artificial </a:t>
            </a:r>
            <a:br>
              <a:rPr kumimoji="0" lang="fr-FR" sz="1400" b="1" i="0" u="none" strike="noStrike" kern="0" cap="none" spc="0" normalizeH="0" baseline="0" noProof="0">
                <a:ln>
                  <a:noFill/>
                </a:ln>
                <a:solidFill>
                  <a:srgbClr val="0186AA"/>
                </a:solidFill>
                <a:effectLst/>
                <a:uLnTx/>
                <a:uFillTx/>
                <a:latin typeface="Open Sans"/>
                <a:ea typeface="Open Sans"/>
                <a:cs typeface="Open Sans"/>
                <a:sym typeface="Open Sans"/>
              </a:rPr>
            </a:br>
            <a:r>
              <a:rPr kumimoji="0" lang="fr-FR" sz="1400" b="1" i="0" u="none" strike="noStrike" kern="0" cap="none" spc="0" normalizeH="0" baseline="0" noProof="0">
                <a:ln>
                  <a:noFill/>
                </a:ln>
                <a:solidFill>
                  <a:srgbClr val="0186AA"/>
                </a:solidFill>
                <a:effectLst/>
                <a:uLnTx/>
                <a:uFillTx/>
                <a:latin typeface="Open Sans"/>
                <a:ea typeface="Open Sans"/>
                <a:cs typeface="Open Sans"/>
                <a:sym typeface="Open Sans"/>
              </a:rPr>
              <a:t>Intelligence research</a:t>
            </a:r>
            <a:r>
              <a:rPr kumimoji="0" lang="fr-FR" sz="1400" b="0" i="0" u="none" strike="noStrike" kern="0" cap="none" spc="0" normalizeH="0" baseline="0" noProof="0">
                <a:ln>
                  <a:noFill/>
                </a:ln>
                <a:solidFill>
                  <a:srgbClr val="323232"/>
                </a:solidFill>
                <a:effectLst/>
                <a:uLnTx/>
                <a:uFillTx/>
                <a:latin typeface="Open Sans"/>
                <a:ea typeface="Open Sans"/>
                <a:cs typeface="Open Sans"/>
                <a:sym typeface="Open Sans"/>
              </a:rPr>
              <a:t> lab</a:t>
            </a: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69" name="Google Shape;69;g1f083006354_0_62"/>
          <p:cNvSpPr txBox="1"/>
          <p:nvPr/>
        </p:nvSpPr>
        <p:spPr>
          <a:xfrm>
            <a:off x="1554249" y="2468904"/>
            <a:ext cx="3362700" cy="480300"/>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90000"/>
              </a:lnSpc>
              <a:spcBef>
                <a:spcPts val="0"/>
              </a:spcBef>
              <a:spcAft>
                <a:spcPts val="0"/>
              </a:spcAft>
              <a:buClr>
                <a:srgbClr val="0186AA"/>
              </a:buClr>
              <a:buSzPts val="1400"/>
              <a:buFont typeface="Open Sans SemiBold"/>
              <a:buNone/>
              <a:tabLst/>
              <a:defRPr/>
            </a:pPr>
            <a:r>
              <a:rPr kumimoji="0" lang="fr-FR" sz="1400" b="0" i="0" u="none" strike="noStrike" kern="0" cap="none" spc="0" normalizeH="0" baseline="0" noProof="0">
                <a:ln>
                  <a:noFill/>
                </a:ln>
                <a:solidFill>
                  <a:srgbClr val="0186AA"/>
                </a:solidFill>
                <a:effectLst/>
                <a:uLnTx/>
                <a:uFillTx/>
                <a:latin typeface="Open Sans SemiBold"/>
                <a:ea typeface="Open Sans SemiBold"/>
                <a:cs typeface="Open Sans SemiBold"/>
                <a:sym typeface="Open Sans SemiBold"/>
              </a:rPr>
              <a:t>Founded in 2017 </a:t>
            </a:r>
            <a:r>
              <a:rPr kumimoji="0" lang="fr-FR" sz="1400" b="0" i="0" u="none" strike="noStrike" kern="0" cap="none" spc="0" normalizeH="0" baseline="0" noProof="0">
                <a:ln>
                  <a:noFill/>
                </a:ln>
                <a:solidFill>
                  <a:srgbClr val="323232"/>
                </a:solidFill>
                <a:effectLst/>
                <a:uLnTx/>
                <a:uFillTx/>
                <a:latin typeface="Open Sans"/>
                <a:ea typeface="Open Sans"/>
                <a:cs typeface="Open Sans"/>
                <a:sym typeface="Open Sans"/>
              </a:rPr>
              <a:t>and based in Paris &amp;  Pittsburgh, </a:t>
            </a:r>
            <a:r>
              <a:rPr kumimoji="0" lang="fr-FR" sz="1400" b="1" i="0" u="none" strike="noStrike" kern="0" cap="none" spc="0" normalizeH="0" baseline="0" noProof="0">
                <a:ln>
                  <a:noFill/>
                </a:ln>
                <a:solidFill>
                  <a:srgbClr val="28497A"/>
                </a:solidFill>
                <a:effectLst/>
                <a:uLnTx/>
                <a:uFillTx/>
                <a:latin typeface="Open Sans"/>
                <a:ea typeface="Open Sans"/>
                <a:cs typeface="Open Sans"/>
                <a:sym typeface="Open Sans"/>
              </a:rPr>
              <a:t>70+ employees </a:t>
            </a:r>
            <a:r>
              <a:rPr kumimoji="0" lang="fr-FR" sz="1400" b="0" i="0" u="none" strike="noStrike" kern="0" cap="none" spc="0" normalizeH="0" baseline="0" noProof="0">
                <a:ln>
                  <a:noFill/>
                </a:ln>
                <a:solidFill>
                  <a:srgbClr val="323232"/>
                </a:solidFill>
                <a:effectLst/>
                <a:uLnTx/>
                <a:uFillTx/>
                <a:latin typeface="Open Sans"/>
                <a:ea typeface="Open Sans"/>
                <a:cs typeface="Open Sans"/>
                <a:sym typeface="Open Sans"/>
              </a:rPr>
              <a:t>to date</a:t>
            </a:r>
            <a:endParaRPr kumimoji="0" sz="1400" b="1" i="0" u="none" strike="noStrike" kern="0" cap="none" spc="0" normalizeH="0" baseline="0" noProof="0">
              <a:ln>
                <a:noFill/>
              </a:ln>
              <a:solidFill>
                <a:srgbClr val="323232"/>
              </a:solidFill>
              <a:effectLst/>
              <a:uLnTx/>
              <a:uFillTx/>
              <a:latin typeface="Open Sans"/>
              <a:ea typeface="Open Sans"/>
              <a:cs typeface="Open Sans"/>
              <a:sym typeface="Open Sans"/>
            </a:endParaRPr>
          </a:p>
        </p:txBody>
      </p:sp>
      <p:sp>
        <p:nvSpPr>
          <p:cNvPr id="70" name="Google Shape;70;g1f083006354_0_62"/>
          <p:cNvSpPr txBox="1"/>
          <p:nvPr/>
        </p:nvSpPr>
        <p:spPr>
          <a:xfrm>
            <a:off x="1554249" y="3327645"/>
            <a:ext cx="3426600" cy="674100"/>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90000"/>
              </a:lnSpc>
              <a:spcBef>
                <a:spcPts val="0"/>
              </a:spcBef>
              <a:spcAft>
                <a:spcPts val="0"/>
              </a:spcAft>
              <a:buClr>
                <a:srgbClr val="323232"/>
              </a:buClr>
              <a:buSzPts val="1400"/>
              <a:buFont typeface="Open Sans"/>
              <a:buNone/>
              <a:tabLst/>
              <a:defRPr/>
            </a:pPr>
            <a:r>
              <a:rPr kumimoji="0" lang="fr-FR" sz="1400" b="0" i="0" u="none" strike="noStrike" kern="0" cap="none" spc="0" normalizeH="0" baseline="0" noProof="0">
                <a:ln>
                  <a:noFill/>
                </a:ln>
                <a:solidFill>
                  <a:srgbClr val="323232"/>
                </a:solidFill>
                <a:effectLst/>
                <a:uLnTx/>
                <a:uFillTx/>
                <a:latin typeface="Open Sans"/>
                <a:ea typeface="Open Sans"/>
                <a:cs typeface="Open Sans"/>
                <a:sym typeface="Open Sans"/>
              </a:rPr>
              <a:t>Core expertise in </a:t>
            </a:r>
            <a:r>
              <a:rPr kumimoji="0" lang="fr-FR" sz="1400" b="1" i="0" u="none" strike="noStrike" kern="0" cap="none" spc="0" normalizeH="0" baseline="0" noProof="0">
                <a:ln>
                  <a:noFill/>
                </a:ln>
                <a:solidFill>
                  <a:srgbClr val="0186AA"/>
                </a:solidFill>
                <a:effectLst/>
                <a:uLnTx/>
                <a:uFillTx/>
                <a:latin typeface="Open Sans"/>
                <a:ea typeface="Open Sans"/>
                <a:cs typeface="Open Sans"/>
                <a:sym typeface="Open Sans"/>
              </a:rPr>
              <a:t>Advanced </a:t>
            </a:r>
            <a:r>
              <a:rPr kumimoji="0" lang="fr-FR" sz="1400" b="1" i="0" u="none" strike="noStrike" kern="0" cap="none" spc="0" normalizeH="0" baseline="0" noProof="0">
                <a:ln>
                  <a:noFill/>
                </a:ln>
                <a:solidFill>
                  <a:srgbClr val="0186AA"/>
                </a:solidFill>
                <a:effectLst/>
                <a:uLnTx/>
                <a:uFillTx/>
                <a:latin typeface="Open Sans SemiBold"/>
                <a:ea typeface="Open Sans SemiBold"/>
                <a:cs typeface="Open Sans SemiBold"/>
                <a:sym typeface="Open Sans SemiBold"/>
              </a:rPr>
              <a:t>Mathematics, Medical Imaging and AI</a:t>
            </a: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71" name="Google Shape;71;g1f083006354_0_62"/>
          <p:cNvSpPr txBox="1"/>
          <p:nvPr/>
        </p:nvSpPr>
        <p:spPr>
          <a:xfrm>
            <a:off x="1525115" y="4097225"/>
            <a:ext cx="4088400" cy="480300"/>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90000"/>
              </a:lnSpc>
              <a:spcBef>
                <a:spcPts val="0"/>
              </a:spcBef>
              <a:spcAft>
                <a:spcPts val="0"/>
              </a:spcAft>
              <a:buClr>
                <a:srgbClr val="0186AA"/>
              </a:buClr>
              <a:buSzPts val="1400"/>
              <a:buFont typeface="Open Sans SemiBold"/>
              <a:buNone/>
              <a:tabLst/>
              <a:defRPr/>
            </a:pPr>
            <a:r>
              <a:rPr kumimoji="0" lang="fr-FR" sz="1400" b="0" i="0" u="none" strike="noStrike" kern="0" cap="none" spc="0" normalizeH="0" baseline="0" noProof="0">
                <a:ln>
                  <a:noFill/>
                </a:ln>
                <a:solidFill>
                  <a:srgbClr val="0186AA"/>
                </a:solidFill>
                <a:effectLst/>
                <a:uLnTx/>
                <a:uFillTx/>
                <a:latin typeface="Open Sans SemiBold"/>
                <a:ea typeface="Open Sans SemiBold"/>
                <a:cs typeface="Open Sans SemiBold"/>
                <a:sym typeface="Open Sans SemiBold"/>
              </a:rPr>
              <a:t>ART-Plan</a:t>
            </a:r>
            <a:r>
              <a:rPr kumimoji="0" lang="fr-FR" sz="1400" b="0" i="0" u="none" strike="noStrike" kern="0" cap="none" spc="0" normalizeH="0" baseline="0" noProof="0">
                <a:ln>
                  <a:noFill/>
                </a:ln>
                <a:solidFill>
                  <a:srgbClr val="323232"/>
                </a:solidFill>
                <a:effectLst/>
                <a:uLnTx/>
                <a:uFillTx/>
                <a:latin typeface="Open Sans SemiBold"/>
                <a:ea typeface="Open Sans SemiBold"/>
                <a:cs typeface="Open Sans SemiBold"/>
                <a:sym typeface="Open Sans SemiBold"/>
              </a:rPr>
              <a:t> solution for Radiation Oncology 1</a:t>
            </a:r>
            <a:r>
              <a:rPr kumimoji="0" lang="fr-FR" sz="1400" b="0" i="0" u="none" strike="noStrike" kern="0" cap="none" spc="0" normalizeH="0" baseline="30000" noProof="0">
                <a:ln>
                  <a:noFill/>
                </a:ln>
                <a:solidFill>
                  <a:srgbClr val="323232"/>
                </a:solidFill>
                <a:effectLst/>
                <a:uLnTx/>
                <a:uFillTx/>
                <a:latin typeface="Open Sans SemiBold"/>
                <a:ea typeface="Open Sans SemiBold"/>
                <a:cs typeface="Open Sans SemiBold"/>
                <a:sym typeface="Open Sans SemiBold"/>
              </a:rPr>
              <a:t>st</a:t>
            </a:r>
            <a:r>
              <a:rPr kumimoji="0" lang="fr-FR" sz="1400" b="0" i="0" u="none" strike="noStrike" kern="0" cap="none" spc="0" normalizeH="0" baseline="0" noProof="0">
                <a:ln>
                  <a:noFill/>
                </a:ln>
                <a:solidFill>
                  <a:srgbClr val="323232"/>
                </a:solidFill>
                <a:effectLst/>
                <a:uLnTx/>
                <a:uFillTx/>
                <a:latin typeface="Open Sans SemiBold"/>
                <a:ea typeface="Open Sans SemiBold"/>
                <a:cs typeface="Open Sans SemiBold"/>
                <a:sym typeface="Open Sans SemiBold"/>
              </a:rPr>
              <a:t> market launch</a:t>
            </a:r>
            <a:r>
              <a:rPr kumimoji="0" lang="fr-FR" sz="1400" b="0" i="0" u="none" strike="noStrike" kern="0" cap="none" spc="0" normalizeH="0" baseline="0" noProof="0">
                <a:ln>
                  <a:noFill/>
                </a:ln>
                <a:solidFill>
                  <a:srgbClr val="62F8DA"/>
                </a:solidFill>
                <a:effectLst/>
                <a:uLnTx/>
                <a:uFillTx/>
                <a:latin typeface="Open Sans SemiBold"/>
                <a:ea typeface="Open Sans SemiBold"/>
                <a:cs typeface="Open Sans SemiBold"/>
                <a:sym typeface="Open Sans SemiBold"/>
              </a:rPr>
              <a:t> </a:t>
            </a:r>
            <a:r>
              <a:rPr kumimoji="0" lang="fr-FR" sz="1400" b="1" i="0" u="none" strike="noStrike" kern="0" cap="none" spc="0" normalizeH="0" baseline="0" noProof="0">
                <a:ln>
                  <a:noFill/>
                </a:ln>
                <a:solidFill>
                  <a:srgbClr val="0186AA"/>
                </a:solidFill>
                <a:effectLst/>
                <a:uLnTx/>
                <a:uFillTx/>
                <a:latin typeface="Open Sans SemiBold"/>
                <a:ea typeface="Open Sans SemiBold"/>
                <a:cs typeface="Open Sans SemiBold"/>
                <a:sym typeface="Open Sans SemiBold"/>
              </a:rPr>
              <a:t>in 2019</a:t>
            </a: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72" name="Google Shape;72;g1f083006354_0_62"/>
          <p:cNvSpPr txBox="1"/>
          <p:nvPr/>
        </p:nvSpPr>
        <p:spPr>
          <a:xfrm>
            <a:off x="1525115" y="5060140"/>
            <a:ext cx="3673800" cy="480300"/>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90000"/>
              </a:lnSpc>
              <a:spcBef>
                <a:spcPts val="0"/>
              </a:spcBef>
              <a:spcAft>
                <a:spcPts val="0"/>
              </a:spcAft>
              <a:buClr>
                <a:srgbClr val="0186AA"/>
              </a:buClr>
              <a:buSzPts val="1400"/>
              <a:buFont typeface="Open Sans SemiBold"/>
              <a:buNone/>
              <a:tabLst/>
              <a:defRPr/>
            </a:pPr>
            <a:r>
              <a:rPr kumimoji="0" lang="fr-FR" sz="1400" b="1" i="0" u="none" strike="noStrike" kern="0" cap="none" spc="0" normalizeH="0" baseline="0" noProof="0" dirty="0">
                <a:ln>
                  <a:noFill/>
                </a:ln>
                <a:solidFill>
                  <a:srgbClr val="0186AA"/>
                </a:solidFill>
                <a:effectLst/>
                <a:uLnTx/>
                <a:uFillTx/>
                <a:latin typeface="Open Sans SemiBold"/>
                <a:ea typeface="Open Sans SemiBold"/>
                <a:cs typeface="Open Sans SemiBold"/>
                <a:sym typeface="Open Sans SemiBold"/>
              </a:rPr>
              <a:t>100+ user sites</a:t>
            </a:r>
            <a:r>
              <a:rPr kumimoji="0" lang="fr-FR" sz="1400" b="0" i="0" u="none" strike="noStrike" kern="0" cap="none" spc="0" normalizeH="0" baseline="0" noProof="0" dirty="0">
                <a:ln>
                  <a:noFill/>
                </a:ln>
                <a:solidFill>
                  <a:srgbClr val="0186AA"/>
                </a:solidFill>
                <a:effectLst/>
                <a:uLnTx/>
                <a:uFillTx/>
                <a:latin typeface="Open Sans SemiBold"/>
                <a:ea typeface="Open Sans SemiBold"/>
                <a:cs typeface="Open Sans SemiBold"/>
                <a:sym typeface="Open Sans SemiBold"/>
              </a:rPr>
              <a:t> </a:t>
            </a:r>
            <a:r>
              <a:rPr kumimoji="0" lang="fr-FR" sz="1400" b="0" i="0" u="none" strike="noStrike" kern="0" cap="none" spc="0" normalizeH="0" baseline="0" noProof="0" dirty="0">
                <a:ln>
                  <a:noFill/>
                </a:ln>
                <a:solidFill>
                  <a:srgbClr val="323232"/>
                </a:solidFill>
                <a:effectLst/>
                <a:uLnTx/>
                <a:uFillTx/>
                <a:latin typeface="Open Sans SemiBold"/>
                <a:ea typeface="Open Sans SemiBold"/>
                <a:cs typeface="Open Sans SemiBold"/>
                <a:sym typeface="Open Sans SemiBold"/>
              </a:rPr>
              <a:t>in Europe, </a:t>
            </a:r>
            <a:r>
              <a:rPr kumimoji="0" lang="fr-FR" sz="1400" b="0" i="0" u="none" strike="noStrike" kern="0" cap="none" spc="0" normalizeH="0" baseline="0" noProof="0" dirty="0" err="1">
                <a:ln>
                  <a:noFill/>
                </a:ln>
                <a:solidFill>
                  <a:srgbClr val="323232"/>
                </a:solidFill>
                <a:effectLst/>
                <a:uLnTx/>
                <a:uFillTx/>
                <a:latin typeface="Open Sans SemiBold"/>
                <a:ea typeface="Open Sans SemiBold"/>
                <a:cs typeface="Open Sans SemiBold"/>
                <a:sym typeface="Open Sans SemiBold"/>
              </a:rPr>
              <a:t>Africa</a:t>
            </a:r>
            <a:r>
              <a:rPr kumimoji="0" lang="fr-FR" sz="1400" b="0" i="0" u="none" strike="noStrike" kern="0" cap="none" spc="0" normalizeH="0" baseline="0" noProof="0" dirty="0">
                <a:ln>
                  <a:noFill/>
                </a:ln>
                <a:solidFill>
                  <a:srgbClr val="323232"/>
                </a:solidFill>
                <a:effectLst/>
                <a:uLnTx/>
                <a:uFillTx/>
                <a:latin typeface="Open Sans SemiBold"/>
                <a:ea typeface="Open Sans SemiBold"/>
                <a:cs typeface="Open Sans SemiBold"/>
                <a:sym typeface="Open Sans SemiBold"/>
              </a:rPr>
              <a:t>, Middle East and the US</a:t>
            </a:r>
            <a:endParaRPr kumimoji="0"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sp>
        <p:nvSpPr>
          <p:cNvPr id="73" name="Google Shape;73;g1f083006354_0_62"/>
          <p:cNvSpPr txBox="1"/>
          <p:nvPr/>
        </p:nvSpPr>
        <p:spPr>
          <a:xfrm>
            <a:off x="6980338" y="431983"/>
            <a:ext cx="4472400" cy="923400"/>
          </a:xfrm>
          <a:prstGeom prst="rect">
            <a:avLst/>
          </a:prstGeom>
          <a:noFill/>
          <a:ln>
            <a:noFill/>
          </a:ln>
        </p:spPr>
        <p:txBody>
          <a:bodyPr spcFirstLastPara="1" wrap="square" lIns="91425" tIns="45700" rIns="91425" bIns="45700" anchor="t" anchorCtr="0">
            <a:spAutoFit/>
          </a:bodyPr>
          <a:lstStyle/>
          <a:p>
            <a:pPr marL="0" marR="0" lvl="0" indent="0" algn="ctr" defTabSz="914400" rtl="0" eaLnBrk="1" fontAlgn="auto" latinLnBrk="0" hangingPunct="1">
              <a:lnSpc>
                <a:spcPct val="90000"/>
              </a:lnSpc>
              <a:spcBef>
                <a:spcPts val="0"/>
              </a:spcBef>
              <a:spcAft>
                <a:spcPts val="0"/>
              </a:spcAft>
              <a:buClr>
                <a:srgbClr val="FFFFFF"/>
              </a:buClr>
              <a:buSzPts val="2000"/>
              <a:buFont typeface="Open Sans SemiBold"/>
              <a:buNone/>
              <a:tabLst/>
              <a:defRPr/>
            </a:pPr>
            <a:r>
              <a:rPr kumimoji="0" lang="fr-FR" sz="2000" b="0" i="0" u="none" strike="noStrike" kern="0" cap="none" spc="0" normalizeH="0" baseline="0" noProof="0">
                <a:ln>
                  <a:noFill/>
                </a:ln>
                <a:solidFill>
                  <a:srgbClr val="FFFFFF"/>
                </a:solidFill>
                <a:effectLst/>
                <a:uLnTx/>
                <a:uFillTx/>
                <a:latin typeface="Open Sans SemiBold"/>
                <a:ea typeface="Open Sans SemiBold"/>
                <a:cs typeface="Open Sans SemiBold"/>
                <a:sym typeface="Open Sans SemiBold"/>
              </a:rPr>
              <a:t>European and National Science and Innovation Prizes and Awards obtained since 2017: </a:t>
            </a: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74" name="Google Shape;74;g1f083006354_0_62" descr="Cigogne bébé avec un remplissage uni"/>
          <p:cNvSpPr/>
          <p:nvPr/>
        </p:nvSpPr>
        <p:spPr>
          <a:xfrm>
            <a:off x="1000831" y="2517847"/>
            <a:ext cx="265259" cy="339155"/>
          </a:xfrm>
          <a:custGeom>
            <a:avLst/>
            <a:gdLst/>
            <a:ahLst/>
            <a:cxnLst/>
            <a:rect l="l" t="t" r="r" b="b"/>
            <a:pathLst>
              <a:path w="392976" h="502452" extrusionOk="0">
                <a:moveTo>
                  <a:pt x="332312" y="58389"/>
                </a:moveTo>
                <a:cubicBezTo>
                  <a:pt x="336784" y="56248"/>
                  <a:pt x="340858" y="53360"/>
                  <a:pt x="344360" y="49851"/>
                </a:cubicBezTo>
                <a:cubicBezTo>
                  <a:pt x="353216" y="41376"/>
                  <a:pt x="357691" y="29304"/>
                  <a:pt x="356497" y="17104"/>
                </a:cubicBezTo>
                <a:cubicBezTo>
                  <a:pt x="344299" y="15919"/>
                  <a:pt x="332233" y="20398"/>
                  <a:pt x="323762" y="29253"/>
                </a:cubicBezTo>
                <a:cubicBezTo>
                  <a:pt x="321237" y="31795"/>
                  <a:pt x="319029" y="34634"/>
                  <a:pt x="317188" y="37708"/>
                </a:cubicBezTo>
                <a:cubicBezTo>
                  <a:pt x="315347" y="34632"/>
                  <a:pt x="313137" y="31793"/>
                  <a:pt x="310609" y="29253"/>
                </a:cubicBezTo>
                <a:cubicBezTo>
                  <a:pt x="302133" y="20395"/>
                  <a:pt x="290058" y="15920"/>
                  <a:pt x="277857" y="17116"/>
                </a:cubicBezTo>
                <a:cubicBezTo>
                  <a:pt x="276786" y="27451"/>
                  <a:pt x="279877" y="37786"/>
                  <a:pt x="286446" y="45837"/>
                </a:cubicBezTo>
                <a:cubicBezTo>
                  <a:pt x="266052" y="40721"/>
                  <a:pt x="245294" y="37191"/>
                  <a:pt x="224356" y="35277"/>
                </a:cubicBezTo>
                <a:cubicBezTo>
                  <a:pt x="222155" y="13707"/>
                  <a:pt x="202885" y="-1995"/>
                  <a:pt x="181315" y="206"/>
                </a:cubicBezTo>
                <a:cubicBezTo>
                  <a:pt x="171796" y="1177"/>
                  <a:pt x="162960" y="5591"/>
                  <a:pt x="156466" y="12619"/>
                </a:cubicBezTo>
                <a:cubicBezTo>
                  <a:pt x="155350" y="13486"/>
                  <a:pt x="154330" y="14470"/>
                  <a:pt x="153424" y="15555"/>
                </a:cubicBezTo>
                <a:cubicBezTo>
                  <a:pt x="137730" y="34725"/>
                  <a:pt x="132815" y="60539"/>
                  <a:pt x="140366" y="84135"/>
                </a:cubicBezTo>
                <a:lnTo>
                  <a:pt x="173892" y="188420"/>
                </a:lnTo>
                <a:cubicBezTo>
                  <a:pt x="155592" y="181171"/>
                  <a:pt x="136116" y="177348"/>
                  <a:pt x="116433" y="177141"/>
                </a:cubicBezTo>
                <a:cubicBezTo>
                  <a:pt x="98108" y="176943"/>
                  <a:pt x="80009" y="181209"/>
                  <a:pt x="63701" y="189570"/>
                </a:cubicBezTo>
                <a:lnTo>
                  <a:pt x="32482" y="158346"/>
                </a:lnTo>
                <a:cubicBezTo>
                  <a:pt x="11858" y="176160"/>
                  <a:pt x="2" y="202064"/>
                  <a:pt x="0" y="229317"/>
                </a:cubicBezTo>
                <a:cubicBezTo>
                  <a:pt x="278" y="281658"/>
                  <a:pt x="42871" y="323897"/>
                  <a:pt x="95213" y="323738"/>
                </a:cubicBezTo>
                <a:cubicBezTo>
                  <a:pt x="97133" y="324081"/>
                  <a:pt x="99086" y="324333"/>
                  <a:pt x="101051" y="324580"/>
                </a:cubicBezTo>
                <a:lnTo>
                  <a:pt x="101051" y="488418"/>
                </a:lnTo>
                <a:cubicBezTo>
                  <a:pt x="101051" y="496169"/>
                  <a:pt x="107335" y="502453"/>
                  <a:pt x="115086" y="502453"/>
                </a:cubicBezTo>
                <a:lnTo>
                  <a:pt x="157191" y="502453"/>
                </a:lnTo>
                <a:cubicBezTo>
                  <a:pt x="164942" y="502453"/>
                  <a:pt x="171225" y="496169"/>
                  <a:pt x="171225" y="488418"/>
                </a:cubicBezTo>
                <a:cubicBezTo>
                  <a:pt x="171225" y="480667"/>
                  <a:pt x="164942" y="474383"/>
                  <a:pt x="157191" y="474383"/>
                </a:cubicBezTo>
                <a:lnTo>
                  <a:pt x="129121" y="474383"/>
                </a:lnTo>
                <a:lnTo>
                  <a:pt x="129121" y="324855"/>
                </a:lnTo>
                <a:cubicBezTo>
                  <a:pt x="178243" y="319241"/>
                  <a:pt x="224558" y="281432"/>
                  <a:pt x="224558" y="224562"/>
                </a:cubicBezTo>
                <a:cubicBezTo>
                  <a:pt x="224517" y="223702"/>
                  <a:pt x="224299" y="222859"/>
                  <a:pt x="223918" y="222086"/>
                </a:cubicBezTo>
                <a:cubicBezTo>
                  <a:pt x="223609" y="216841"/>
                  <a:pt x="222639" y="211656"/>
                  <a:pt x="221032" y="206654"/>
                </a:cubicBezTo>
                <a:lnTo>
                  <a:pt x="177754" y="72037"/>
                </a:lnTo>
                <a:cubicBezTo>
                  <a:pt x="176700" y="68713"/>
                  <a:pt x="176179" y="65244"/>
                  <a:pt x="176211" y="61758"/>
                </a:cubicBezTo>
                <a:lnTo>
                  <a:pt x="298235" y="61758"/>
                </a:lnTo>
                <a:cubicBezTo>
                  <a:pt x="271339" y="86611"/>
                  <a:pt x="241400" y="152372"/>
                  <a:pt x="241400" y="185910"/>
                </a:cubicBezTo>
                <a:cubicBezTo>
                  <a:pt x="241400" y="227767"/>
                  <a:pt x="275332" y="261698"/>
                  <a:pt x="317188" y="261698"/>
                </a:cubicBezTo>
                <a:cubicBezTo>
                  <a:pt x="359045" y="261698"/>
                  <a:pt x="392976" y="227767"/>
                  <a:pt x="392976" y="185910"/>
                </a:cubicBezTo>
                <a:cubicBezTo>
                  <a:pt x="392976" y="150778"/>
                  <a:pt x="360124" y="80188"/>
                  <a:pt x="332312" y="58389"/>
                </a:cubicBezTo>
                <a:close/>
                <a:moveTo>
                  <a:pt x="317154" y="174244"/>
                </a:moveTo>
                <a:cubicBezTo>
                  <a:pt x="297389" y="174244"/>
                  <a:pt x="281365" y="158221"/>
                  <a:pt x="281365" y="138455"/>
                </a:cubicBezTo>
                <a:cubicBezTo>
                  <a:pt x="281365" y="118689"/>
                  <a:pt x="305505" y="75136"/>
                  <a:pt x="317154" y="75136"/>
                </a:cubicBezTo>
                <a:cubicBezTo>
                  <a:pt x="328803" y="75136"/>
                  <a:pt x="352943" y="118689"/>
                  <a:pt x="352943" y="138455"/>
                </a:cubicBezTo>
                <a:cubicBezTo>
                  <a:pt x="352949" y="158213"/>
                  <a:pt x="336945" y="174237"/>
                  <a:pt x="317188" y="174256"/>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5214A"/>
              </a:buClr>
              <a:buSzPts val="1800"/>
              <a:buFont typeface="Open Sans"/>
              <a:buNone/>
              <a:tabLst/>
              <a:defRPr/>
            </a:pPr>
            <a:endParaRPr kumimoji="0" sz="1800" b="0" i="0" u="none" strike="noStrike" kern="0" cap="none" spc="0" normalizeH="0" baseline="0" noProof="0">
              <a:ln>
                <a:noFill/>
              </a:ln>
              <a:solidFill>
                <a:srgbClr val="A9A9A9"/>
              </a:solidFill>
              <a:effectLst/>
              <a:uLnTx/>
              <a:uFillTx/>
              <a:latin typeface="Open Sans"/>
              <a:ea typeface="Open Sans"/>
              <a:cs typeface="Open Sans"/>
              <a:sym typeface="Open Sans"/>
            </a:endParaRPr>
          </a:p>
        </p:txBody>
      </p:sp>
      <p:pic>
        <p:nvPicPr>
          <p:cNvPr id="75" name="Google Shape;75;g1f083006354_0_62" descr="The Eberhard Karls University of Tübingen - The International Agency for  the Prevention of Blindness"/>
          <p:cNvPicPr preferRelativeResize="0"/>
          <p:nvPr/>
        </p:nvPicPr>
        <p:blipFill rotWithShape="1">
          <a:blip r:embed="rId13">
            <a:alphaModFix/>
          </a:blip>
          <a:srcRect/>
          <a:stretch/>
        </p:blipFill>
        <p:spPr>
          <a:xfrm>
            <a:off x="4465573" y="6325719"/>
            <a:ext cx="897617" cy="286232"/>
          </a:xfrm>
          <a:prstGeom prst="rect">
            <a:avLst/>
          </a:prstGeom>
          <a:noFill/>
          <a:ln>
            <a:noFill/>
          </a:ln>
        </p:spPr>
      </p:pic>
      <p:sp>
        <p:nvSpPr>
          <p:cNvPr id="76" name="Google Shape;76;g1f083006354_0_62"/>
          <p:cNvSpPr/>
          <p:nvPr/>
        </p:nvSpPr>
        <p:spPr>
          <a:xfrm>
            <a:off x="913028" y="1583535"/>
            <a:ext cx="413385" cy="413392"/>
          </a:xfrm>
          <a:custGeom>
            <a:avLst/>
            <a:gdLst/>
            <a:ahLst/>
            <a:cxnLst/>
            <a:rect l="l" t="t" r="r" b="b"/>
            <a:pathLst>
              <a:path w="4724399" h="4724476" extrusionOk="0">
                <a:moveTo>
                  <a:pt x="4724400" y="1447800"/>
                </a:moveTo>
                <a:cubicBezTo>
                  <a:pt x="4724400" y="1321765"/>
                  <a:pt x="4621835" y="1219200"/>
                  <a:pt x="4495800" y="1219200"/>
                </a:cubicBezTo>
                <a:cubicBezTo>
                  <a:pt x="4469588" y="1219200"/>
                  <a:pt x="4444746" y="1224534"/>
                  <a:pt x="4421277" y="1232687"/>
                </a:cubicBezTo>
                <a:lnTo>
                  <a:pt x="4079824" y="805891"/>
                </a:lnTo>
                <a:cubicBezTo>
                  <a:pt x="4101617" y="770915"/>
                  <a:pt x="4114800" y="729996"/>
                  <a:pt x="4114800" y="685800"/>
                </a:cubicBezTo>
                <a:cubicBezTo>
                  <a:pt x="4114800" y="559765"/>
                  <a:pt x="4012235" y="457200"/>
                  <a:pt x="3886200" y="457200"/>
                </a:cubicBezTo>
                <a:cubicBezTo>
                  <a:pt x="3822116" y="457200"/>
                  <a:pt x="3764356" y="483870"/>
                  <a:pt x="3722827" y="526390"/>
                </a:cubicBezTo>
                <a:lnTo>
                  <a:pt x="3122143" y="249174"/>
                </a:lnTo>
                <a:cubicBezTo>
                  <a:pt x="3122752" y="242316"/>
                  <a:pt x="3124200" y="235687"/>
                  <a:pt x="3124200" y="228600"/>
                </a:cubicBezTo>
                <a:cubicBezTo>
                  <a:pt x="3124200" y="102565"/>
                  <a:pt x="3021635" y="0"/>
                  <a:pt x="2895600" y="0"/>
                </a:cubicBezTo>
                <a:cubicBezTo>
                  <a:pt x="2796388" y="0"/>
                  <a:pt x="2712568" y="63932"/>
                  <a:pt x="2681021" y="152400"/>
                </a:cubicBezTo>
                <a:lnTo>
                  <a:pt x="1814779" y="152400"/>
                </a:lnTo>
                <a:cubicBezTo>
                  <a:pt x="1783232" y="63932"/>
                  <a:pt x="1699412" y="0"/>
                  <a:pt x="1600200" y="0"/>
                </a:cubicBezTo>
                <a:cubicBezTo>
                  <a:pt x="1474165" y="0"/>
                  <a:pt x="1371600" y="102565"/>
                  <a:pt x="1371600" y="228600"/>
                </a:cubicBezTo>
                <a:cubicBezTo>
                  <a:pt x="1371600" y="238049"/>
                  <a:pt x="1373276" y="247117"/>
                  <a:pt x="1374419" y="256337"/>
                </a:cubicBezTo>
                <a:lnTo>
                  <a:pt x="996467" y="445313"/>
                </a:lnTo>
                <a:cubicBezTo>
                  <a:pt x="955319" y="405689"/>
                  <a:pt x="899693" y="381000"/>
                  <a:pt x="838200" y="381000"/>
                </a:cubicBezTo>
                <a:cubicBezTo>
                  <a:pt x="712165" y="381000"/>
                  <a:pt x="609600" y="483565"/>
                  <a:pt x="609600" y="609600"/>
                </a:cubicBezTo>
                <a:cubicBezTo>
                  <a:pt x="609600" y="653796"/>
                  <a:pt x="622783" y="694715"/>
                  <a:pt x="644576" y="729691"/>
                </a:cubicBezTo>
                <a:lnTo>
                  <a:pt x="303124" y="1156487"/>
                </a:lnTo>
                <a:cubicBezTo>
                  <a:pt x="279654" y="1148334"/>
                  <a:pt x="254813" y="1143000"/>
                  <a:pt x="228600" y="1143000"/>
                </a:cubicBezTo>
                <a:cubicBezTo>
                  <a:pt x="102565" y="1143000"/>
                  <a:pt x="0" y="1245565"/>
                  <a:pt x="0" y="1371600"/>
                </a:cubicBezTo>
                <a:cubicBezTo>
                  <a:pt x="0" y="1470812"/>
                  <a:pt x="63932" y="1554632"/>
                  <a:pt x="152400" y="1586179"/>
                </a:cubicBezTo>
                <a:lnTo>
                  <a:pt x="152400" y="2071497"/>
                </a:lnTo>
                <a:cubicBezTo>
                  <a:pt x="63932" y="2102968"/>
                  <a:pt x="0" y="2186788"/>
                  <a:pt x="0" y="2286000"/>
                </a:cubicBezTo>
                <a:cubicBezTo>
                  <a:pt x="0" y="2412035"/>
                  <a:pt x="102565" y="2514600"/>
                  <a:pt x="228600" y="2514600"/>
                </a:cubicBezTo>
                <a:cubicBezTo>
                  <a:pt x="313258" y="2514600"/>
                  <a:pt x="386410" y="2467813"/>
                  <a:pt x="425958" y="2399309"/>
                </a:cubicBezTo>
                <a:lnTo>
                  <a:pt x="841934" y="2474900"/>
                </a:lnTo>
                <a:cubicBezTo>
                  <a:pt x="859536" y="2583561"/>
                  <a:pt x="953262" y="2667000"/>
                  <a:pt x="1066800" y="2667000"/>
                </a:cubicBezTo>
                <a:cubicBezTo>
                  <a:pt x="1069848" y="2667000"/>
                  <a:pt x="1072744" y="2666238"/>
                  <a:pt x="1075792" y="2666086"/>
                </a:cubicBezTo>
                <a:lnTo>
                  <a:pt x="1221181" y="3029636"/>
                </a:lnTo>
                <a:cubicBezTo>
                  <a:pt x="1173632" y="3071546"/>
                  <a:pt x="1143000" y="3132201"/>
                  <a:pt x="1143000" y="3200400"/>
                </a:cubicBezTo>
                <a:cubicBezTo>
                  <a:pt x="1143000" y="3326435"/>
                  <a:pt x="1245565" y="3429000"/>
                  <a:pt x="1371600" y="3429000"/>
                </a:cubicBezTo>
                <a:cubicBezTo>
                  <a:pt x="1448257" y="3429000"/>
                  <a:pt x="1515847" y="3390748"/>
                  <a:pt x="1557299" y="3332759"/>
                </a:cubicBezTo>
                <a:lnTo>
                  <a:pt x="2211248" y="3519602"/>
                </a:lnTo>
                <a:cubicBezTo>
                  <a:pt x="2217115" y="3612414"/>
                  <a:pt x="2278075" y="3689757"/>
                  <a:pt x="2362200" y="3719779"/>
                </a:cubicBezTo>
                <a:lnTo>
                  <a:pt x="2362200" y="4281297"/>
                </a:lnTo>
                <a:cubicBezTo>
                  <a:pt x="2273732" y="4312844"/>
                  <a:pt x="2209800" y="4396664"/>
                  <a:pt x="2209800" y="4495876"/>
                </a:cubicBezTo>
                <a:cubicBezTo>
                  <a:pt x="2209800" y="4621911"/>
                  <a:pt x="2312365" y="4724476"/>
                  <a:pt x="2438400" y="4724476"/>
                </a:cubicBezTo>
                <a:cubicBezTo>
                  <a:pt x="2564435" y="4724476"/>
                  <a:pt x="2667000" y="4621911"/>
                  <a:pt x="2667000" y="4495876"/>
                </a:cubicBezTo>
                <a:cubicBezTo>
                  <a:pt x="2667000" y="4396664"/>
                  <a:pt x="2603068" y="4312844"/>
                  <a:pt x="2514600" y="4281297"/>
                </a:cubicBezTo>
                <a:lnTo>
                  <a:pt x="2514600" y="3719779"/>
                </a:lnTo>
                <a:cubicBezTo>
                  <a:pt x="2603068" y="3688233"/>
                  <a:pt x="2667000" y="3604412"/>
                  <a:pt x="2667000" y="3505200"/>
                </a:cubicBezTo>
                <a:cubicBezTo>
                  <a:pt x="2667000" y="3432201"/>
                  <a:pt x="2631948" y="3367811"/>
                  <a:pt x="2578532" y="3325901"/>
                </a:cubicBezTo>
                <a:lnTo>
                  <a:pt x="2669515" y="3052877"/>
                </a:lnTo>
                <a:lnTo>
                  <a:pt x="3353257" y="3280791"/>
                </a:lnTo>
                <a:cubicBezTo>
                  <a:pt x="3355086" y="3378099"/>
                  <a:pt x="3418027" y="3460014"/>
                  <a:pt x="3505200" y="3491103"/>
                </a:cubicBezTo>
                <a:lnTo>
                  <a:pt x="3505200" y="4281221"/>
                </a:lnTo>
                <a:cubicBezTo>
                  <a:pt x="3416732" y="4312768"/>
                  <a:pt x="3352800" y="4396588"/>
                  <a:pt x="3352800" y="4495800"/>
                </a:cubicBezTo>
                <a:cubicBezTo>
                  <a:pt x="3352800" y="4621835"/>
                  <a:pt x="3455365" y="4724400"/>
                  <a:pt x="3581400" y="4724400"/>
                </a:cubicBezTo>
                <a:cubicBezTo>
                  <a:pt x="3707435" y="4724400"/>
                  <a:pt x="3810000" y="4621835"/>
                  <a:pt x="3810000" y="4495800"/>
                </a:cubicBezTo>
                <a:cubicBezTo>
                  <a:pt x="3810000" y="4396588"/>
                  <a:pt x="3746068" y="4312768"/>
                  <a:pt x="3657600" y="4281221"/>
                </a:cubicBezTo>
                <a:lnTo>
                  <a:pt x="3657600" y="3491179"/>
                </a:lnTo>
                <a:cubicBezTo>
                  <a:pt x="3746068" y="3459633"/>
                  <a:pt x="3810000" y="3375812"/>
                  <a:pt x="3810000" y="3276600"/>
                </a:cubicBezTo>
                <a:cubicBezTo>
                  <a:pt x="3810000" y="3248787"/>
                  <a:pt x="3804285" y="3222422"/>
                  <a:pt x="3795141" y="3197733"/>
                </a:cubicBezTo>
                <a:lnTo>
                  <a:pt x="4379824" y="2710510"/>
                </a:lnTo>
                <a:cubicBezTo>
                  <a:pt x="4413885" y="2730780"/>
                  <a:pt x="4453281" y="2743200"/>
                  <a:pt x="4495800" y="2743200"/>
                </a:cubicBezTo>
                <a:cubicBezTo>
                  <a:pt x="4621835" y="2743200"/>
                  <a:pt x="4724400" y="2640635"/>
                  <a:pt x="4724400" y="2514600"/>
                </a:cubicBezTo>
                <a:cubicBezTo>
                  <a:pt x="4724400" y="2415388"/>
                  <a:pt x="4660468" y="2331568"/>
                  <a:pt x="4572000" y="2300021"/>
                </a:cubicBezTo>
                <a:lnTo>
                  <a:pt x="4572000" y="1662303"/>
                </a:lnTo>
                <a:cubicBezTo>
                  <a:pt x="4660468" y="1630832"/>
                  <a:pt x="4724400" y="1547012"/>
                  <a:pt x="4724400" y="1447800"/>
                </a:cubicBezTo>
                <a:close/>
                <a:moveTo>
                  <a:pt x="3886200" y="609600"/>
                </a:moveTo>
                <a:cubicBezTo>
                  <a:pt x="3928186" y="609600"/>
                  <a:pt x="3962400" y="643738"/>
                  <a:pt x="3962400" y="685800"/>
                </a:cubicBezTo>
                <a:cubicBezTo>
                  <a:pt x="3962400" y="727862"/>
                  <a:pt x="3928186" y="762000"/>
                  <a:pt x="3886200" y="762000"/>
                </a:cubicBezTo>
                <a:cubicBezTo>
                  <a:pt x="3844214" y="762000"/>
                  <a:pt x="3810000" y="727862"/>
                  <a:pt x="3810000" y="685800"/>
                </a:cubicBezTo>
                <a:cubicBezTo>
                  <a:pt x="3810000" y="643738"/>
                  <a:pt x="3844214" y="609600"/>
                  <a:pt x="3886200" y="609600"/>
                </a:cubicBezTo>
                <a:close/>
                <a:moveTo>
                  <a:pt x="3777844" y="885825"/>
                </a:moveTo>
                <a:cubicBezTo>
                  <a:pt x="3810229" y="903503"/>
                  <a:pt x="3846805" y="914400"/>
                  <a:pt x="3886200" y="914400"/>
                </a:cubicBezTo>
                <a:cubicBezTo>
                  <a:pt x="3912413" y="914400"/>
                  <a:pt x="3937178" y="909066"/>
                  <a:pt x="3960648" y="900913"/>
                </a:cubicBezTo>
                <a:lnTo>
                  <a:pt x="4302100" y="1327785"/>
                </a:lnTo>
                <a:cubicBezTo>
                  <a:pt x="4280383" y="1362761"/>
                  <a:pt x="4267200" y="1403604"/>
                  <a:pt x="4267200" y="1447800"/>
                </a:cubicBezTo>
                <a:cubicBezTo>
                  <a:pt x="4267200" y="1460068"/>
                  <a:pt x="4268953" y="1471879"/>
                  <a:pt x="4270858" y="1483690"/>
                </a:cubicBezTo>
                <a:lnTo>
                  <a:pt x="3731057" y="1778127"/>
                </a:lnTo>
                <a:lnTo>
                  <a:pt x="3337941" y="1450543"/>
                </a:lnTo>
                <a:cubicBezTo>
                  <a:pt x="3347085" y="1425778"/>
                  <a:pt x="3352800" y="1399413"/>
                  <a:pt x="3352800" y="1371600"/>
                </a:cubicBezTo>
                <a:cubicBezTo>
                  <a:pt x="3352800" y="1340663"/>
                  <a:pt x="3346475" y="1311097"/>
                  <a:pt x="3335274" y="1284199"/>
                </a:cubicBezTo>
                <a:lnTo>
                  <a:pt x="3777844" y="885825"/>
                </a:lnTo>
                <a:close/>
                <a:moveTo>
                  <a:pt x="2819400" y="2133600"/>
                </a:moveTo>
                <a:cubicBezTo>
                  <a:pt x="2784196" y="2133600"/>
                  <a:pt x="2751277" y="2142211"/>
                  <a:pt x="2721483" y="2156536"/>
                </a:cubicBezTo>
                <a:lnTo>
                  <a:pt x="2398624" y="1833677"/>
                </a:lnTo>
                <a:lnTo>
                  <a:pt x="2968600" y="1538097"/>
                </a:lnTo>
                <a:cubicBezTo>
                  <a:pt x="3009519" y="1576349"/>
                  <a:pt x="3063926" y="1600200"/>
                  <a:pt x="3124200" y="1600200"/>
                </a:cubicBezTo>
                <a:cubicBezTo>
                  <a:pt x="3166720" y="1600200"/>
                  <a:pt x="3206039" y="1587779"/>
                  <a:pt x="3240176" y="1567510"/>
                </a:cubicBezTo>
                <a:lnTo>
                  <a:pt x="3587115" y="1856613"/>
                </a:lnTo>
                <a:lnTo>
                  <a:pt x="2971191" y="2192579"/>
                </a:lnTo>
                <a:cubicBezTo>
                  <a:pt x="2930728" y="2156308"/>
                  <a:pt x="2877922" y="2133600"/>
                  <a:pt x="2819400" y="2133600"/>
                </a:cubicBezTo>
                <a:close/>
                <a:moveTo>
                  <a:pt x="2895600" y="2362200"/>
                </a:moveTo>
                <a:cubicBezTo>
                  <a:pt x="2895600" y="2404263"/>
                  <a:pt x="2861386" y="2438400"/>
                  <a:pt x="2819400" y="2438400"/>
                </a:cubicBezTo>
                <a:cubicBezTo>
                  <a:pt x="2777414" y="2438400"/>
                  <a:pt x="2743200" y="2404263"/>
                  <a:pt x="2743200" y="2362200"/>
                </a:cubicBezTo>
                <a:cubicBezTo>
                  <a:pt x="2743200" y="2320138"/>
                  <a:pt x="2777414" y="2286000"/>
                  <a:pt x="2819400" y="2286000"/>
                </a:cubicBezTo>
                <a:cubicBezTo>
                  <a:pt x="2861386" y="2286000"/>
                  <a:pt x="2895600" y="2320138"/>
                  <a:pt x="2895600" y="2362200"/>
                </a:cubicBezTo>
                <a:close/>
                <a:moveTo>
                  <a:pt x="1743532" y="1523009"/>
                </a:moveTo>
                <a:lnTo>
                  <a:pt x="1871472" y="1935251"/>
                </a:lnTo>
                <a:lnTo>
                  <a:pt x="1222400" y="2271827"/>
                </a:lnTo>
                <a:cubicBezTo>
                  <a:pt x="1195197" y="2246452"/>
                  <a:pt x="1161898" y="2228012"/>
                  <a:pt x="1124864" y="2218182"/>
                </a:cubicBezTo>
                <a:lnTo>
                  <a:pt x="1019251" y="1408328"/>
                </a:lnTo>
                <a:lnTo>
                  <a:pt x="1541374" y="1382192"/>
                </a:lnTo>
                <a:cubicBezTo>
                  <a:pt x="1574521" y="1462507"/>
                  <a:pt x="1652245" y="1519352"/>
                  <a:pt x="1743532" y="1523009"/>
                </a:cubicBezTo>
                <a:close/>
                <a:moveTo>
                  <a:pt x="1676400" y="1295400"/>
                </a:moveTo>
                <a:cubicBezTo>
                  <a:pt x="1676400" y="1253338"/>
                  <a:pt x="1710614" y="1219200"/>
                  <a:pt x="1752600" y="1219200"/>
                </a:cubicBezTo>
                <a:cubicBezTo>
                  <a:pt x="1794586" y="1219200"/>
                  <a:pt x="1828800" y="1253338"/>
                  <a:pt x="1828800" y="1295400"/>
                </a:cubicBezTo>
                <a:cubicBezTo>
                  <a:pt x="1828800" y="1337462"/>
                  <a:pt x="1794586" y="1371600"/>
                  <a:pt x="1752600" y="1371600"/>
                </a:cubicBezTo>
                <a:cubicBezTo>
                  <a:pt x="1710614" y="1371600"/>
                  <a:pt x="1676400" y="1337462"/>
                  <a:pt x="1676400" y="1295400"/>
                </a:cubicBezTo>
                <a:close/>
                <a:moveTo>
                  <a:pt x="1917268" y="2083232"/>
                </a:moveTo>
                <a:lnTo>
                  <a:pt x="2110512" y="2706015"/>
                </a:lnTo>
                <a:lnTo>
                  <a:pt x="1294943" y="2434133"/>
                </a:lnTo>
                <a:cubicBezTo>
                  <a:pt x="1294790" y="2424989"/>
                  <a:pt x="1293419" y="2416150"/>
                  <a:pt x="1292200" y="2407310"/>
                </a:cubicBezTo>
                <a:lnTo>
                  <a:pt x="1917268" y="2083232"/>
                </a:lnTo>
                <a:close/>
                <a:moveTo>
                  <a:pt x="1916735" y="1567358"/>
                </a:moveTo>
                <a:lnTo>
                  <a:pt x="2143659" y="1794205"/>
                </a:lnTo>
                <a:lnTo>
                  <a:pt x="2008861" y="1864081"/>
                </a:lnTo>
                <a:lnTo>
                  <a:pt x="1916735" y="1567358"/>
                </a:lnTo>
                <a:close/>
                <a:moveTo>
                  <a:pt x="1958340" y="1393317"/>
                </a:moveTo>
                <a:cubicBezTo>
                  <a:pt x="1972590" y="1363523"/>
                  <a:pt x="1981200" y="1330604"/>
                  <a:pt x="1981200" y="1295400"/>
                </a:cubicBezTo>
                <a:cubicBezTo>
                  <a:pt x="1981200" y="1262939"/>
                  <a:pt x="1974190" y="1232154"/>
                  <a:pt x="1961998" y="1204189"/>
                </a:cubicBezTo>
                <a:lnTo>
                  <a:pt x="2323795" y="866470"/>
                </a:lnTo>
                <a:lnTo>
                  <a:pt x="2907030" y="1303858"/>
                </a:lnTo>
                <a:cubicBezTo>
                  <a:pt x="2900248" y="1325499"/>
                  <a:pt x="2895600" y="1347902"/>
                  <a:pt x="2895600" y="1371600"/>
                </a:cubicBezTo>
                <a:cubicBezTo>
                  <a:pt x="2895600" y="1382268"/>
                  <a:pt x="2897353" y="1392403"/>
                  <a:pt x="2898724" y="1402690"/>
                </a:cubicBezTo>
                <a:lnTo>
                  <a:pt x="2285543" y="1720596"/>
                </a:lnTo>
                <a:lnTo>
                  <a:pt x="1958340" y="1393317"/>
                </a:lnTo>
                <a:close/>
                <a:moveTo>
                  <a:pt x="3048000" y="1371600"/>
                </a:moveTo>
                <a:cubicBezTo>
                  <a:pt x="3048000" y="1329538"/>
                  <a:pt x="3082214" y="1295400"/>
                  <a:pt x="3124200" y="1295400"/>
                </a:cubicBezTo>
                <a:cubicBezTo>
                  <a:pt x="3166186" y="1295400"/>
                  <a:pt x="3200400" y="1329538"/>
                  <a:pt x="3200400" y="1371600"/>
                </a:cubicBezTo>
                <a:cubicBezTo>
                  <a:pt x="3200400" y="1413662"/>
                  <a:pt x="3166186" y="1447800"/>
                  <a:pt x="3124200" y="1447800"/>
                </a:cubicBezTo>
                <a:cubicBezTo>
                  <a:pt x="3082214" y="1447800"/>
                  <a:pt x="3048000" y="1413662"/>
                  <a:pt x="3048000" y="1371600"/>
                </a:cubicBezTo>
                <a:close/>
                <a:moveTo>
                  <a:pt x="3713074" y="1961541"/>
                </a:moveTo>
                <a:lnTo>
                  <a:pt x="4259047" y="2416531"/>
                </a:lnTo>
                <a:lnTo>
                  <a:pt x="3076042" y="2309013"/>
                </a:lnTo>
                <a:lnTo>
                  <a:pt x="3713074" y="1961541"/>
                </a:lnTo>
                <a:close/>
                <a:moveTo>
                  <a:pt x="2895600" y="152400"/>
                </a:moveTo>
                <a:cubicBezTo>
                  <a:pt x="2937586" y="152400"/>
                  <a:pt x="2971800" y="186538"/>
                  <a:pt x="2971800" y="228600"/>
                </a:cubicBezTo>
                <a:cubicBezTo>
                  <a:pt x="2971800" y="270662"/>
                  <a:pt x="2937586" y="304800"/>
                  <a:pt x="2895600" y="304800"/>
                </a:cubicBezTo>
                <a:cubicBezTo>
                  <a:pt x="2853614" y="304800"/>
                  <a:pt x="2819400" y="270662"/>
                  <a:pt x="2819400" y="228600"/>
                </a:cubicBezTo>
                <a:cubicBezTo>
                  <a:pt x="2819400" y="186538"/>
                  <a:pt x="2853614" y="152400"/>
                  <a:pt x="2895600" y="152400"/>
                </a:cubicBezTo>
                <a:close/>
                <a:moveTo>
                  <a:pt x="2790901" y="430606"/>
                </a:moveTo>
                <a:cubicBezTo>
                  <a:pt x="2822372" y="446989"/>
                  <a:pt x="2857652" y="457200"/>
                  <a:pt x="2895600" y="457200"/>
                </a:cubicBezTo>
                <a:cubicBezTo>
                  <a:pt x="2959684" y="457200"/>
                  <a:pt x="3017444" y="430530"/>
                  <a:pt x="3059049" y="387934"/>
                </a:cubicBezTo>
                <a:lnTo>
                  <a:pt x="3659658" y="665150"/>
                </a:lnTo>
                <a:cubicBezTo>
                  <a:pt x="3659048" y="672084"/>
                  <a:pt x="3657600" y="678713"/>
                  <a:pt x="3657600" y="685800"/>
                </a:cubicBezTo>
                <a:cubicBezTo>
                  <a:pt x="3657600" y="716813"/>
                  <a:pt x="3663925" y="746303"/>
                  <a:pt x="3675126" y="773278"/>
                </a:cubicBezTo>
                <a:lnTo>
                  <a:pt x="3232557" y="1171575"/>
                </a:lnTo>
                <a:cubicBezTo>
                  <a:pt x="3200172" y="1153897"/>
                  <a:pt x="3163596" y="1143000"/>
                  <a:pt x="3124200" y="1143000"/>
                </a:cubicBezTo>
                <a:cubicBezTo>
                  <a:pt x="3077413" y="1143000"/>
                  <a:pt x="3033903" y="1157249"/>
                  <a:pt x="2997632" y="1181481"/>
                </a:cubicBezTo>
                <a:lnTo>
                  <a:pt x="2436952" y="760933"/>
                </a:lnTo>
                <a:lnTo>
                  <a:pt x="2790901" y="430606"/>
                </a:lnTo>
                <a:close/>
                <a:moveTo>
                  <a:pt x="2681021" y="304800"/>
                </a:moveTo>
                <a:cubicBezTo>
                  <a:pt x="2682850" y="309753"/>
                  <a:pt x="2684145" y="314935"/>
                  <a:pt x="2686202" y="319735"/>
                </a:cubicBezTo>
                <a:lnTo>
                  <a:pt x="2313051" y="667969"/>
                </a:lnTo>
                <a:lnTo>
                  <a:pt x="1828800" y="304800"/>
                </a:lnTo>
                <a:lnTo>
                  <a:pt x="2681021" y="304800"/>
                </a:lnTo>
                <a:close/>
                <a:moveTo>
                  <a:pt x="1600200" y="152400"/>
                </a:moveTo>
                <a:cubicBezTo>
                  <a:pt x="1642186" y="152400"/>
                  <a:pt x="1676400" y="186538"/>
                  <a:pt x="1676400" y="228600"/>
                </a:cubicBezTo>
                <a:cubicBezTo>
                  <a:pt x="1676400" y="270662"/>
                  <a:pt x="1642186" y="304800"/>
                  <a:pt x="1600200" y="304800"/>
                </a:cubicBezTo>
                <a:cubicBezTo>
                  <a:pt x="1558214" y="304800"/>
                  <a:pt x="1524000" y="270662"/>
                  <a:pt x="1524000" y="228600"/>
                </a:cubicBezTo>
                <a:cubicBezTo>
                  <a:pt x="1524000" y="186538"/>
                  <a:pt x="1558214" y="152400"/>
                  <a:pt x="1600200" y="152400"/>
                </a:cubicBezTo>
                <a:close/>
                <a:moveTo>
                  <a:pt x="1066800" y="609600"/>
                </a:moveTo>
                <a:cubicBezTo>
                  <a:pt x="1066800" y="600151"/>
                  <a:pt x="1065124" y="591083"/>
                  <a:pt x="1063981" y="581939"/>
                </a:cubicBezTo>
                <a:lnTo>
                  <a:pt x="1441933" y="392963"/>
                </a:lnTo>
                <a:cubicBezTo>
                  <a:pt x="1483081" y="432511"/>
                  <a:pt x="1538707" y="457200"/>
                  <a:pt x="1600200" y="457200"/>
                </a:cubicBezTo>
                <a:cubicBezTo>
                  <a:pt x="1646987" y="457200"/>
                  <a:pt x="1690497" y="442951"/>
                  <a:pt x="1726768" y="418719"/>
                </a:cubicBezTo>
                <a:lnTo>
                  <a:pt x="2199894" y="773582"/>
                </a:lnTo>
                <a:lnTo>
                  <a:pt x="1857299" y="1093318"/>
                </a:lnTo>
                <a:cubicBezTo>
                  <a:pt x="1825828" y="1076935"/>
                  <a:pt x="1790548" y="1066800"/>
                  <a:pt x="1752600" y="1066800"/>
                </a:cubicBezTo>
                <a:cubicBezTo>
                  <a:pt x="1649425" y="1066800"/>
                  <a:pt x="1563015" y="1135913"/>
                  <a:pt x="1534668" y="1229944"/>
                </a:cubicBezTo>
                <a:lnTo>
                  <a:pt x="999439" y="1256691"/>
                </a:lnTo>
                <a:lnTo>
                  <a:pt x="941527" y="812368"/>
                </a:lnTo>
                <a:cubicBezTo>
                  <a:pt x="1015517" y="774497"/>
                  <a:pt x="1066800" y="698297"/>
                  <a:pt x="1066800" y="609600"/>
                </a:cubicBezTo>
                <a:close/>
                <a:moveTo>
                  <a:pt x="838200" y="533400"/>
                </a:moveTo>
                <a:cubicBezTo>
                  <a:pt x="880186" y="533400"/>
                  <a:pt x="914400" y="567538"/>
                  <a:pt x="914400" y="609600"/>
                </a:cubicBezTo>
                <a:cubicBezTo>
                  <a:pt x="914400" y="651662"/>
                  <a:pt x="880186" y="685800"/>
                  <a:pt x="838200" y="685800"/>
                </a:cubicBezTo>
                <a:cubicBezTo>
                  <a:pt x="796214" y="685800"/>
                  <a:pt x="762000" y="651662"/>
                  <a:pt x="762000" y="609600"/>
                </a:cubicBezTo>
                <a:cubicBezTo>
                  <a:pt x="762000" y="567538"/>
                  <a:pt x="796214" y="533400"/>
                  <a:pt x="838200" y="533400"/>
                </a:cubicBezTo>
                <a:close/>
                <a:moveTo>
                  <a:pt x="763676" y="824713"/>
                </a:moveTo>
                <a:cubicBezTo>
                  <a:pt x="772516" y="827761"/>
                  <a:pt x="781202" y="831037"/>
                  <a:pt x="790423" y="833018"/>
                </a:cubicBezTo>
                <a:lnTo>
                  <a:pt x="846658" y="1264387"/>
                </a:lnTo>
                <a:lnTo>
                  <a:pt x="439826" y="1284732"/>
                </a:lnTo>
                <a:cubicBezTo>
                  <a:pt x="435026" y="1273074"/>
                  <a:pt x="428854" y="1262177"/>
                  <a:pt x="422224" y="1251509"/>
                </a:cubicBezTo>
                <a:lnTo>
                  <a:pt x="763676" y="824713"/>
                </a:lnTo>
                <a:close/>
                <a:moveTo>
                  <a:pt x="228600" y="1295400"/>
                </a:moveTo>
                <a:cubicBezTo>
                  <a:pt x="270586" y="1295400"/>
                  <a:pt x="304800" y="1329538"/>
                  <a:pt x="304800" y="1371600"/>
                </a:cubicBezTo>
                <a:cubicBezTo>
                  <a:pt x="304800" y="1413662"/>
                  <a:pt x="270586" y="1447800"/>
                  <a:pt x="228600" y="1447800"/>
                </a:cubicBezTo>
                <a:cubicBezTo>
                  <a:pt x="186614" y="1447800"/>
                  <a:pt x="152400" y="1413662"/>
                  <a:pt x="152400" y="1371600"/>
                </a:cubicBezTo>
                <a:cubicBezTo>
                  <a:pt x="152400" y="1329538"/>
                  <a:pt x="186614" y="1295400"/>
                  <a:pt x="228600" y="1295400"/>
                </a:cubicBezTo>
                <a:close/>
                <a:moveTo>
                  <a:pt x="228600" y="2362200"/>
                </a:moveTo>
                <a:cubicBezTo>
                  <a:pt x="186614" y="2362200"/>
                  <a:pt x="152400" y="2328063"/>
                  <a:pt x="152400" y="2286000"/>
                </a:cubicBezTo>
                <a:cubicBezTo>
                  <a:pt x="152400" y="2243938"/>
                  <a:pt x="186614" y="2209800"/>
                  <a:pt x="228600" y="2209800"/>
                </a:cubicBezTo>
                <a:cubicBezTo>
                  <a:pt x="270586" y="2209800"/>
                  <a:pt x="304800" y="2243938"/>
                  <a:pt x="304800" y="2286000"/>
                </a:cubicBezTo>
                <a:cubicBezTo>
                  <a:pt x="304800" y="2328063"/>
                  <a:pt x="270586" y="2362200"/>
                  <a:pt x="228600" y="2362200"/>
                </a:cubicBezTo>
                <a:close/>
                <a:moveTo>
                  <a:pt x="869442" y="2325091"/>
                </a:moveTo>
                <a:lnTo>
                  <a:pt x="453542" y="2249500"/>
                </a:lnTo>
                <a:cubicBezTo>
                  <a:pt x="440055" y="2166518"/>
                  <a:pt x="382143" y="2099005"/>
                  <a:pt x="304800" y="2071421"/>
                </a:cubicBezTo>
                <a:lnTo>
                  <a:pt x="304800" y="1586103"/>
                </a:lnTo>
                <a:cubicBezTo>
                  <a:pt x="372847" y="1561795"/>
                  <a:pt x="425577" y="1506550"/>
                  <a:pt x="446532" y="1436980"/>
                </a:cubicBezTo>
                <a:lnTo>
                  <a:pt x="866546" y="1415949"/>
                </a:lnTo>
                <a:lnTo>
                  <a:pt x="972769" y="2230526"/>
                </a:lnTo>
                <a:cubicBezTo>
                  <a:pt x="929030" y="2250415"/>
                  <a:pt x="893293" y="2283714"/>
                  <a:pt x="869442" y="2325091"/>
                </a:cubicBezTo>
                <a:close/>
                <a:moveTo>
                  <a:pt x="1066800" y="2514600"/>
                </a:moveTo>
                <a:cubicBezTo>
                  <a:pt x="1024814" y="2514600"/>
                  <a:pt x="990600" y="2480462"/>
                  <a:pt x="990600" y="2438400"/>
                </a:cubicBezTo>
                <a:cubicBezTo>
                  <a:pt x="990600" y="2396338"/>
                  <a:pt x="1024814" y="2362200"/>
                  <a:pt x="1066800" y="2362200"/>
                </a:cubicBezTo>
                <a:cubicBezTo>
                  <a:pt x="1108786" y="2362200"/>
                  <a:pt x="1143000" y="2396338"/>
                  <a:pt x="1143000" y="2438400"/>
                </a:cubicBezTo>
                <a:cubicBezTo>
                  <a:pt x="1143000" y="2480462"/>
                  <a:pt x="1108786" y="2514600"/>
                  <a:pt x="1066800" y="2514600"/>
                </a:cubicBezTo>
                <a:close/>
                <a:moveTo>
                  <a:pt x="1371600" y="3276600"/>
                </a:moveTo>
                <a:cubicBezTo>
                  <a:pt x="1329614" y="3276600"/>
                  <a:pt x="1295400" y="3242462"/>
                  <a:pt x="1295400" y="3200400"/>
                </a:cubicBezTo>
                <a:cubicBezTo>
                  <a:pt x="1295400" y="3158338"/>
                  <a:pt x="1329614" y="3124200"/>
                  <a:pt x="1371600" y="3124200"/>
                </a:cubicBezTo>
                <a:cubicBezTo>
                  <a:pt x="1413586" y="3124200"/>
                  <a:pt x="1447800" y="3158338"/>
                  <a:pt x="1447800" y="3200400"/>
                </a:cubicBezTo>
                <a:cubicBezTo>
                  <a:pt x="1447800" y="3242462"/>
                  <a:pt x="1413586" y="3276600"/>
                  <a:pt x="1371600" y="3276600"/>
                </a:cubicBezTo>
                <a:close/>
                <a:moveTo>
                  <a:pt x="2252777" y="3372841"/>
                </a:moveTo>
                <a:lnTo>
                  <a:pt x="1598828" y="3185998"/>
                </a:lnTo>
                <a:cubicBezTo>
                  <a:pt x="1591132" y="3066745"/>
                  <a:pt x="1492758" y="2971800"/>
                  <a:pt x="1371600" y="2971800"/>
                </a:cubicBezTo>
                <a:cubicBezTo>
                  <a:pt x="1368552" y="2971800"/>
                  <a:pt x="1365657" y="2972562"/>
                  <a:pt x="1362608" y="2972715"/>
                </a:cubicBezTo>
                <a:lnTo>
                  <a:pt x="1217219" y="2609164"/>
                </a:lnTo>
                <a:cubicBezTo>
                  <a:pt x="1227811" y="2599792"/>
                  <a:pt x="1237412" y="2589581"/>
                  <a:pt x="1246175" y="2578456"/>
                </a:cubicBezTo>
                <a:lnTo>
                  <a:pt x="2166214" y="2885161"/>
                </a:lnTo>
                <a:lnTo>
                  <a:pt x="2302078" y="3322853"/>
                </a:lnTo>
                <a:cubicBezTo>
                  <a:pt x="2283257" y="3337027"/>
                  <a:pt x="2266493" y="3353715"/>
                  <a:pt x="2252777" y="3372841"/>
                </a:cubicBezTo>
                <a:close/>
                <a:moveTo>
                  <a:pt x="2438400" y="4572000"/>
                </a:moveTo>
                <a:cubicBezTo>
                  <a:pt x="2396414" y="4572000"/>
                  <a:pt x="2362200" y="4537863"/>
                  <a:pt x="2362200" y="4495800"/>
                </a:cubicBezTo>
                <a:cubicBezTo>
                  <a:pt x="2362200" y="4453738"/>
                  <a:pt x="2396414" y="4419600"/>
                  <a:pt x="2438400" y="4419600"/>
                </a:cubicBezTo>
                <a:cubicBezTo>
                  <a:pt x="2480386" y="4419600"/>
                  <a:pt x="2514600" y="4453738"/>
                  <a:pt x="2514600" y="4495800"/>
                </a:cubicBezTo>
                <a:cubicBezTo>
                  <a:pt x="2514600" y="4537863"/>
                  <a:pt x="2480386" y="4572000"/>
                  <a:pt x="2438400" y="4572000"/>
                </a:cubicBezTo>
                <a:close/>
                <a:moveTo>
                  <a:pt x="2438400" y="3581400"/>
                </a:moveTo>
                <a:cubicBezTo>
                  <a:pt x="2396414" y="3581400"/>
                  <a:pt x="2362200" y="3547262"/>
                  <a:pt x="2362200" y="3505200"/>
                </a:cubicBezTo>
                <a:cubicBezTo>
                  <a:pt x="2362200" y="3463138"/>
                  <a:pt x="2396414" y="3429000"/>
                  <a:pt x="2438400" y="3429000"/>
                </a:cubicBezTo>
                <a:cubicBezTo>
                  <a:pt x="2480386" y="3429000"/>
                  <a:pt x="2514600" y="3463138"/>
                  <a:pt x="2514600" y="3505200"/>
                </a:cubicBezTo>
                <a:cubicBezTo>
                  <a:pt x="2514600" y="3547262"/>
                  <a:pt x="2480386" y="3581400"/>
                  <a:pt x="2438400" y="3581400"/>
                </a:cubicBezTo>
                <a:close/>
                <a:moveTo>
                  <a:pt x="2440991" y="3256483"/>
                </a:moveTo>
                <a:lnTo>
                  <a:pt x="2344141" y="2944520"/>
                </a:lnTo>
                <a:lnTo>
                  <a:pt x="2524887" y="3004795"/>
                </a:lnTo>
                <a:lnTo>
                  <a:pt x="2440991" y="3256483"/>
                </a:lnTo>
                <a:close/>
                <a:moveTo>
                  <a:pt x="2573122" y="2860167"/>
                </a:moveTo>
                <a:lnTo>
                  <a:pt x="2288591" y="2765298"/>
                </a:lnTo>
                <a:lnTo>
                  <a:pt x="2054809" y="2011985"/>
                </a:lnTo>
                <a:lnTo>
                  <a:pt x="2256739" y="1907286"/>
                </a:lnTo>
                <a:lnTo>
                  <a:pt x="2613736" y="2264283"/>
                </a:lnTo>
                <a:cubicBezTo>
                  <a:pt x="2599411" y="2294077"/>
                  <a:pt x="2590800" y="2326996"/>
                  <a:pt x="2590800" y="2362200"/>
                </a:cubicBezTo>
                <a:cubicBezTo>
                  <a:pt x="2590800" y="2435200"/>
                  <a:pt x="2625852" y="2499665"/>
                  <a:pt x="2679344" y="2541499"/>
                </a:cubicBezTo>
                <a:lnTo>
                  <a:pt x="2573122" y="2860167"/>
                </a:lnTo>
                <a:close/>
                <a:moveTo>
                  <a:pt x="3581400" y="4572000"/>
                </a:moveTo>
                <a:cubicBezTo>
                  <a:pt x="3539414" y="4572000"/>
                  <a:pt x="3505200" y="4537863"/>
                  <a:pt x="3505200" y="4495800"/>
                </a:cubicBezTo>
                <a:cubicBezTo>
                  <a:pt x="3505200" y="4453738"/>
                  <a:pt x="3539414" y="4419600"/>
                  <a:pt x="3581400" y="4419600"/>
                </a:cubicBezTo>
                <a:cubicBezTo>
                  <a:pt x="3623386" y="4419600"/>
                  <a:pt x="3657600" y="4453738"/>
                  <a:pt x="3657600" y="4495800"/>
                </a:cubicBezTo>
                <a:cubicBezTo>
                  <a:pt x="3657600" y="4537863"/>
                  <a:pt x="3623386" y="4572000"/>
                  <a:pt x="3581400" y="4572000"/>
                </a:cubicBezTo>
                <a:close/>
                <a:moveTo>
                  <a:pt x="3581400" y="3352800"/>
                </a:moveTo>
                <a:cubicBezTo>
                  <a:pt x="3539414" y="3352800"/>
                  <a:pt x="3505200" y="3318662"/>
                  <a:pt x="3505200" y="3276600"/>
                </a:cubicBezTo>
                <a:cubicBezTo>
                  <a:pt x="3505200" y="3234538"/>
                  <a:pt x="3539414" y="3200400"/>
                  <a:pt x="3581400" y="3200400"/>
                </a:cubicBezTo>
                <a:cubicBezTo>
                  <a:pt x="3623386" y="3200400"/>
                  <a:pt x="3657600" y="3234538"/>
                  <a:pt x="3657600" y="3276600"/>
                </a:cubicBezTo>
                <a:cubicBezTo>
                  <a:pt x="3657600" y="3318662"/>
                  <a:pt x="3623386" y="3352800"/>
                  <a:pt x="3581400" y="3352800"/>
                </a:cubicBezTo>
                <a:close/>
                <a:moveTo>
                  <a:pt x="3697376" y="3080614"/>
                </a:moveTo>
                <a:cubicBezTo>
                  <a:pt x="3663239" y="3060421"/>
                  <a:pt x="3623920" y="3048000"/>
                  <a:pt x="3581400" y="3048000"/>
                </a:cubicBezTo>
                <a:cubicBezTo>
                  <a:pt x="3508400" y="3048000"/>
                  <a:pt x="3443935" y="3083052"/>
                  <a:pt x="3402101" y="3136544"/>
                </a:cubicBezTo>
                <a:lnTo>
                  <a:pt x="2717673" y="2908402"/>
                </a:lnTo>
                <a:lnTo>
                  <a:pt x="2823667" y="2590343"/>
                </a:lnTo>
                <a:cubicBezTo>
                  <a:pt x="2913736" y="2588667"/>
                  <a:pt x="2990774" y="2534717"/>
                  <a:pt x="3026435" y="2457526"/>
                </a:cubicBezTo>
                <a:lnTo>
                  <a:pt x="4275049" y="2570988"/>
                </a:lnTo>
                <a:cubicBezTo>
                  <a:pt x="4277030" y="2578608"/>
                  <a:pt x="4279316" y="2586076"/>
                  <a:pt x="4282059" y="2593391"/>
                </a:cubicBezTo>
                <a:lnTo>
                  <a:pt x="3697376" y="3080614"/>
                </a:lnTo>
                <a:close/>
                <a:moveTo>
                  <a:pt x="3857016" y="1882978"/>
                </a:moveTo>
                <a:lnTo>
                  <a:pt x="4344010" y="1617345"/>
                </a:lnTo>
                <a:cubicBezTo>
                  <a:pt x="4365879" y="1637005"/>
                  <a:pt x="4391406" y="1652245"/>
                  <a:pt x="4419676" y="1662303"/>
                </a:cubicBezTo>
                <a:lnTo>
                  <a:pt x="4419676" y="2300021"/>
                </a:lnTo>
                <a:cubicBezTo>
                  <a:pt x="4405656" y="2305050"/>
                  <a:pt x="4392397" y="2311222"/>
                  <a:pt x="4379824" y="2318690"/>
                </a:cubicBezTo>
                <a:lnTo>
                  <a:pt x="3857016" y="1882978"/>
                </a:lnTo>
                <a:close/>
                <a:moveTo>
                  <a:pt x="4495800" y="2590800"/>
                </a:moveTo>
                <a:cubicBezTo>
                  <a:pt x="4453814" y="2590800"/>
                  <a:pt x="4419600" y="2556662"/>
                  <a:pt x="4419600" y="2514600"/>
                </a:cubicBezTo>
                <a:cubicBezTo>
                  <a:pt x="4419600" y="2472538"/>
                  <a:pt x="4453814" y="2438400"/>
                  <a:pt x="4495800" y="2438400"/>
                </a:cubicBezTo>
                <a:cubicBezTo>
                  <a:pt x="4537786" y="2438400"/>
                  <a:pt x="4572000" y="2472538"/>
                  <a:pt x="4572000" y="2514600"/>
                </a:cubicBezTo>
                <a:cubicBezTo>
                  <a:pt x="4572000" y="2556662"/>
                  <a:pt x="4537786" y="2590800"/>
                  <a:pt x="4495800" y="2590800"/>
                </a:cubicBezTo>
                <a:close/>
                <a:moveTo>
                  <a:pt x="4495800" y="1524000"/>
                </a:moveTo>
                <a:cubicBezTo>
                  <a:pt x="4453814" y="1524000"/>
                  <a:pt x="4419600" y="1489862"/>
                  <a:pt x="4419600" y="1447800"/>
                </a:cubicBezTo>
                <a:cubicBezTo>
                  <a:pt x="4419600" y="1405738"/>
                  <a:pt x="4453814" y="1371600"/>
                  <a:pt x="4495800" y="1371600"/>
                </a:cubicBezTo>
                <a:cubicBezTo>
                  <a:pt x="4537786" y="1371600"/>
                  <a:pt x="4572000" y="1405738"/>
                  <a:pt x="4572000" y="1447800"/>
                </a:cubicBezTo>
                <a:cubicBezTo>
                  <a:pt x="4572000" y="1489862"/>
                  <a:pt x="4537786" y="1524000"/>
                  <a:pt x="4495800" y="1524000"/>
                </a:cubicBezTo>
                <a:close/>
              </a:path>
            </a:pathLst>
          </a:custGeom>
          <a:solidFill>
            <a:srgbClr val="0186AA"/>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5214A"/>
              </a:buClr>
              <a:buSzPts val="1800"/>
              <a:buFont typeface="Open Sans"/>
              <a:buNone/>
              <a:tabLst/>
              <a:defRPr/>
            </a:pPr>
            <a:endParaRPr kumimoji="0" sz="1800" b="0" i="0" u="none" strike="noStrike" kern="0" cap="none" spc="0" normalizeH="0" baseline="0" noProof="0">
              <a:ln>
                <a:noFill/>
              </a:ln>
              <a:solidFill>
                <a:srgbClr val="A9A9A9"/>
              </a:solidFill>
              <a:effectLst/>
              <a:uLnTx/>
              <a:uFillTx/>
              <a:latin typeface="Open Sans"/>
              <a:ea typeface="Open Sans"/>
              <a:cs typeface="Open Sans"/>
              <a:sym typeface="Open Sans"/>
            </a:endParaRPr>
          </a:p>
        </p:txBody>
      </p:sp>
      <p:pic>
        <p:nvPicPr>
          <p:cNvPr id="77" name="Google Shape;77;g1f083006354_0_62"/>
          <p:cNvPicPr preferRelativeResize="0"/>
          <p:nvPr/>
        </p:nvPicPr>
        <p:blipFill rotWithShape="1">
          <a:blip r:embed="rId14">
            <a:alphaModFix/>
          </a:blip>
          <a:srcRect/>
          <a:stretch/>
        </p:blipFill>
        <p:spPr>
          <a:xfrm>
            <a:off x="937218" y="5040307"/>
            <a:ext cx="384881" cy="384881"/>
          </a:xfrm>
          <a:prstGeom prst="rect">
            <a:avLst/>
          </a:prstGeom>
          <a:noFill/>
          <a:ln>
            <a:noFill/>
          </a:ln>
        </p:spPr>
      </p:pic>
      <p:sp>
        <p:nvSpPr>
          <p:cNvPr id="78" name="Google Shape;78;g1f083006354_0_62"/>
          <p:cNvSpPr txBox="1">
            <a:spLocks noGrp="1"/>
          </p:cNvSpPr>
          <p:nvPr>
            <p:ph type="sldNum" idx="12"/>
          </p:nvPr>
        </p:nvSpPr>
        <p:spPr>
          <a:xfrm>
            <a:off x="11518041" y="6504057"/>
            <a:ext cx="662700" cy="354000"/>
          </a:xfrm>
          <a:prstGeom prst="rect">
            <a:avLst/>
          </a:prstGeom>
          <a:noFill/>
          <a:ln>
            <a:noFill/>
          </a:ln>
        </p:spPr>
        <p:txBody>
          <a:bodyPr spcFirstLastPara="1" wrap="square" lIns="91425" tIns="45700" rIns="91425" bIns="45700" anchor="t" anchorCtr="0">
            <a:noAutofit/>
          </a:bodyPr>
          <a:lstStyle/>
          <a:p>
            <a:pPr marL="0" marR="0" lvl="0" indent="0" algn="r" defTabSz="914400" rtl="0" eaLnBrk="1" fontAlgn="auto" latinLnBrk="0" hangingPunct="1">
              <a:lnSpc>
                <a:spcPct val="100000"/>
              </a:lnSpc>
              <a:spcBef>
                <a:spcPts val="0"/>
              </a:spcBef>
              <a:spcAft>
                <a:spcPts val="0"/>
              </a:spcAft>
              <a:buClr>
                <a:srgbClr val="FFFFFF"/>
              </a:buClr>
              <a:buSzPts val="1200"/>
              <a:buFont typeface="Open Sans"/>
              <a:buNone/>
              <a:tabLst/>
              <a:defRPr/>
            </a:pPr>
            <a:fld id="{00000000-1234-1234-1234-123412341234}" type="slidenum">
              <a:rPr kumimoji="0" lang="fr-FR" sz="1200" b="0" i="0" u="none" strike="noStrike" kern="0" cap="none" spc="0" normalizeH="0" baseline="0" noProof="0">
                <a:ln>
                  <a:noFill/>
                </a:ln>
                <a:solidFill>
                  <a:srgbClr val="FFFFFF"/>
                </a:solidFill>
                <a:effectLst/>
                <a:uLnTx/>
                <a:uFillTx/>
                <a:latin typeface="Open Sans"/>
                <a:ea typeface="Open Sans"/>
                <a:cs typeface="Open Sans"/>
                <a:sym typeface="Open Sans"/>
              </a:rPr>
              <a:pPr marL="0" marR="0" lvl="0" indent="0" algn="r" defTabSz="914400" rtl="0" eaLnBrk="1" fontAlgn="auto" latinLnBrk="0" hangingPunct="1">
                <a:lnSpc>
                  <a:spcPct val="100000"/>
                </a:lnSpc>
                <a:spcBef>
                  <a:spcPts val="0"/>
                </a:spcBef>
                <a:spcAft>
                  <a:spcPts val="0"/>
                </a:spcAft>
                <a:buClr>
                  <a:srgbClr val="FFFFFF"/>
                </a:buClr>
                <a:buSzPts val="1200"/>
                <a:buFont typeface="Open Sans"/>
                <a:buNone/>
                <a:tabLst/>
                <a:defRPr/>
              </a:pPr>
              <a:t>3</a:t>
            </a:fld>
            <a:endParaRPr kumimoji="0" sz="1200" b="0" i="0" u="none" strike="noStrike" kern="0" cap="none" spc="0" normalizeH="0" baseline="0" noProof="0">
              <a:ln>
                <a:noFill/>
              </a:ln>
              <a:solidFill>
                <a:srgbClr val="FFFFFF"/>
              </a:solidFill>
              <a:effectLst/>
              <a:uLnTx/>
              <a:uFillTx/>
              <a:latin typeface="Open Sans"/>
              <a:ea typeface="Open Sans"/>
              <a:cs typeface="Open Sans"/>
              <a:sym typeface="Open Sans"/>
            </a:endParaRPr>
          </a:p>
        </p:txBody>
      </p:sp>
      <p:pic>
        <p:nvPicPr>
          <p:cNvPr id="79" name="Google Shape;79;g1f083006354_0_62" descr="Illustrateur contour"/>
          <p:cNvPicPr preferRelativeResize="0"/>
          <p:nvPr/>
        </p:nvPicPr>
        <p:blipFill rotWithShape="1">
          <a:blip r:embed="rId15">
            <a:alphaModFix/>
          </a:blip>
          <a:srcRect/>
          <a:stretch/>
        </p:blipFill>
        <p:spPr>
          <a:xfrm>
            <a:off x="832757" y="4061648"/>
            <a:ext cx="565544" cy="565544"/>
          </a:xfrm>
          <a:prstGeom prst="rect">
            <a:avLst/>
          </a:prstGeom>
          <a:noFill/>
          <a:ln>
            <a:noFill/>
          </a:ln>
        </p:spPr>
      </p:pic>
      <p:pic>
        <p:nvPicPr>
          <p:cNvPr id="80" name="Google Shape;80;g1f083006354_0_62" descr="University of Pennsylvania Health System | Penn Medicine"/>
          <p:cNvPicPr preferRelativeResize="0"/>
          <p:nvPr/>
        </p:nvPicPr>
        <p:blipFill rotWithShape="1">
          <a:blip r:embed="rId16">
            <a:alphaModFix/>
          </a:blip>
          <a:srcRect/>
          <a:stretch/>
        </p:blipFill>
        <p:spPr>
          <a:xfrm>
            <a:off x="3061271" y="6325719"/>
            <a:ext cx="1192724" cy="286232"/>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8" name="Google Shape;198;p3"/>
          <p:cNvSpPr txBox="1"/>
          <p:nvPr/>
        </p:nvSpPr>
        <p:spPr>
          <a:xfrm>
            <a:off x="1" y="377574"/>
            <a:ext cx="12191999" cy="726732"/>
          </a:xfrm>
          <a:prstGeom prst="rect">
            <a:avLst/>
          </a:prstGeom>
          <a:noFill/>
          <a:ln>
            <a:noFill/>
          </a:ln>
        </p:spPr>
        <p:txBody>
          <a:bodyPr spcFirstLastPara="1" wrap="square" lIns="121900" tIns="121900" rIns="121900" bIns="121900" anchor="t" anchorCtr="0">
            <a:noAutofit/>
          </a:bodyPr>
          <a:lstStyle/>
          <a:p>
            <a:pPr marL="0" marR="0" lvl="0" indent="0" algn="ctr" rtl="0">
              <a:lnSpc>
                <a:spcPct val="100000"/>
              </a:lnSpc>
              <a:spcBef>
                <a:spcPts val="0"/>
              </a:spcBef>
              <a:spcAft>
                <a:spcPts val="0"/>
              </a:spcAft>
              <a:buClr>
                <a:schemeClr val="dk2"/>
              </a:buClr>
              <a:buSzPts val="2400"/>
              <a:buFont typeface="Exo 2"/>
              <a:buNone/>
            </a:pPr>
            <a:r>
              <a:rPr lang="fr-FR" sz="4267" b="1" i="0" u="none" strike="noStrike" cap="none" dirty="0">
                <a:solidFill>
                  <a:schemeClr val="lt2"/>
                </a:solidFill>
                <a:latin typeface="Exo 2"/>
                <a:ea typeface="Exo 2"/>
                <a:cs typeface="Exo 2"/>
                <a:sym typeface="Exo 2"/>
              </a:rPr>
              <a:t>Annotation</a:t>
            </a:r>
            <a:endParaRPr sz="1400" b="0" i="0" u="none" strike="noStrike" cap="none" dirty="0">
              <a:solidFill>
                <a:srgbClr val="000000"/>
              </a:solidFill>
              <a:latin typeface="Arial"/>
              <a:ea typeface="Arial"/>
              <a:cs typeface="Arial"/>
              <a:sym typeface="Arial"/>
            </a:endParaRPr>
          </a:p>
        </p:txBody>
      </p:sp>
      <p:pic>
        <p:nvPicPr>
          <p:cNvPr id="202" name="Google Shape;202;p3"/>
          <p:cNvPicPr preferRelativeResize="0"/>
          <p:nvPr/>
        </p:nvPicPr>
        <p:blipFill rotWithShape="1">
          <a:blip r:embed="rId3">
            <a:alphaModFix/>
          </a:blip>
          <a:srcRect t="29380" b="29381"/>
          <a:stretch/>
        </p:blipFill>
        <p:spPr>
          <a:xfrm>
            <a:off x="10182759" y="5979560"/>
            <a:ext cx="1762198" cy="726732"/>
          </a:xfrm>
          <a:prstGeom prst="rect">
            <a:avLst/>
          </a:prstGeom>
          <a:noFill/>
          <a:ln>
            <a:noFill/>
          </a:ln>
        </p:spPr>
      </p:pic>
      <p:pic>
        <p:nvPicPr>
          <p:cNvPr id="7" name="Picture 6">
            <a:extLst>
              <a:ext uri="{FF2B5EF4-FFF2-40B4-BE49-F238E27FC236}">
                <a16:creationId xmlns:a16="http://schemas.microsoft.com/office/drawing/2014/main" id="{94056523-D195-EDB7-2D97-96D562B35D6F}"/>
              </a:ext>
            </a:extLst>
          </p:cNvPr>
          <p:cNvPicPr>
            <a:picLocks noChangeAspect="1"/>
          </p:cNvPicPr>
          <p:nvPr/>
        </p:nvPicPr>
        <p:blipFill>
          <a:blip r:embed="rId4"/>
          <a:stretch>
            <a:fillRect/>
          </a:stretch>
        </p:blipFill>
        <p:spPr>
          <a:xfrm>
            <a:off x="1129677" y="1514475"/>
            <a:ext cx="3271164" cy="4965951"/>
          </a:xfrm>
          <a:prstGeom prst="rect">
            <a:avLst/>
          </a:prstGeom>
        </p:spPr>
      </p:pic>
      <p:pic>
        <p:nvPicPr>
          <p:cNvPr id="9" name="Picture 8" descr="A close-up of a ct scan&#10;&#10;Description automatically generated with low confidence">
            <a:extLst>
              <a:ext uri="{FF2B5EF4-FFF2-40B4-BE49-F238E27FC236}">
                <a16:creationId xmlns:a16="http://schemas.microsoft.com/office/drawing/2014/main" id="{A77A6A6A-C73A-2A5A-ADD1-6AF53C4F118C}"/>
              </a:ext>
            </a:extLst>
          </p:cNvPr>
          <p:cNvPicPr>
            <a:picLocks noChangeAspect="1"/>
          </p:cNvPicPr>
          <p:nvPr/>
        </p:nvPicPr>
        <p:blipFill rotWithShape="1">
          <a:blip r:embed="rId5">
            <a:extLst>
              <a:ext uri="{28A0092B-C50C-407E-A947-70E740481C1C}">
                <a14:useLocalDpi xmlns:a14="http://schemas.microsoft.com/office/drawing/2010/main" val="0"/>
              </a:ext>
            </a:extLst>
          </a:blip>
          <a:srcRect l="5185" t="22223" r="3056" b="21035"/>
          <a:stretch/>
        </p:blipFill>
        <p:spPr>
          <a:xfrm>
            <a:off x="4700625" y="2373896"/>
            <a:ext cx="7244332" cy="2986508"/>
          </a:xfrm>
          <a:prstGeom prst="rect">
            <a:avLst/>
          </a:prstGeom>
        </p:spPr>
      </p:pic>
    </p:spTree>
    <p:extLst>
      <p:ext uri="{BB962C8B-B14F-4D97-AF65-F5344CB8AC3E}">
        <p14:creationId xmlns:p14="http://schemas.microsoft.com/office/powerpoint/2010/main" val="12109524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8" name="Google Shape;198;p3"/>
          <p:cNvSpPr txBox="1"/>
          <p:nvPr/>
        </p:nvSpPr>
        <p:spPr>
          <a:xfrm>
            <a:off x="1" y="377574"/>
            <a:ext cx="12191999" cy="726732"/>
          </a:xfrm>
          <a:prstGeom prst="rect">
            <a:avLst/>
          </a:prstGeom>
          <a:noFill/>
          <a:ln>
            <a:noFill/>
          </a:ln>
        </p:spPr>
        <p:txBody>
          <a:bodyPr spcFirstLastPara="1" wrap="square" lIns="121900" tIns="121900" rIns="121900" bIns="121900" anchor="t" anchorCtr="0">
            <a:noAutofit/>
          </a:bodyPr>
          <a:lstStyle/>
          <a:p>
            <a:pPr marL="0" marR="0" lvl="0" indent="0" algn="ctr" rtl="0">
              <a:lnSpc>
                <a:spcPct val="100000"/>
              </a:lnSpc>
              <a:spcBef>
                <a:spcPts val="0"/>
              </a:spcBef>
              <a:spcAft>
                <a:spcPts val="0"/>
              </a:spcAft>
              <a:buClr>
                <a:schemeClr val="dk2"/>
              </a:buClr>
              <a:buSzPts val="2400"/>
              <a:buFont typeface="Exo 2"/>
              <a:buNone/>
            </a:pPr>
            <a:r>
              <a:rPr lang="fr-FR" sz="4267" b="1" i="0" u="none" strike="noStrike" cap="none" dirty="0">
                <a:solidFill>
                  <a:schemeClr val="lt2"/>
                </a:solidFill>
                <a:latin typeface="Exo 2"/>
                <a:ea typeface="Exo 2"/>
                <a:cs typeface="Exo 2"/>
                <a:sym typeface="Exo 2"/>
              </a:rPr>
              <a:t>Annotation</a:t>
            </a:r>
            <a:endParaRPr sz="1400" b="0" i="0" u="none" strike="noStrike" cap="none" dirty="0">
              <a:solidFill>
                <a:srgbClr val="000000"/>
              </a:solidFill>
              <a:latin typeface="Arial"/>
              <a:ea typeface="Arial"/>
              <a:cs typeface="Arial"/>
              <a:sym typeface="Arial"/>
            </a:endParaRPr>
          </a:p>
        </p:txBody>
      </p:sp>
      <p:pic>
        <p:nvPicPr>
          <p:cNvPr id="202" name="Google Shape;202;p3"/>
          <p:cNvPicPr preferRelativeResize="0"/>
          <p:nvPr/>
        </p:nvPicPr>
        <p:blipFill rotWithShape="1">
          <a:blip r:embed="rId3">
            <a:alphaModFix/>
          </a:blip>
          <a:srcRect t="29380" b="29381"/>
          <a:stretch/>
        </p:blipFill>
        <p:spPr>
          <a:xfrm>
            <a:off x="10182759" y="5979560"/>
            <a:ext cx="1762198" cy="726732"/>
          </a:xfrm>
          <a:prstGeom prst="rect">
            <a:avLst/>
          </a:prstGeom>
          <a:noFill/>
          <a:ln>
            <a:noFill/>
          </a:ln>
        </p:spPr>
      </p:pic>
      <p:pic>
        <p:nvPicPr>
          <p:cNvPr id="5" name="Graphic 4">
            <a:extLst>
              <a:ext uri="{FF2B5EF4-FFF2-40B4-BE49-F238E27FC236}">
                <a16:creationId xmlns:a16="http://schemas.microsoft.com/office/drawing/2014/main" id="{C150B193-82DA-91C1-10FC-B75384D8981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H="1">
            <a:off x="0" y="2394560"/>
            <a:ext cx="12192000" cy="2468930"/>
          </a:xfrm>
          <a:prstGeom prst="rect">
            <a:avLst/>
          </a:prstGeom>
        </p:spPr>
      </p:pic>
    </p:spTree>
    <p:extLst>
      <p:ext uri="{BB962C8B-B14F-4D97-AF65-F5344CB8AC3E}">
        <p14:creationId xmlns:p14="http://schemas.microsoft.com/office/powerpoint/2010/main" val="38122962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3"/>
          <p:cNvSpPr txBox="1"/>
          <p:nvPr/>
        </p:nvSpPr>
        <p:spPr>
          <a:xfrm>
            <a:off x="1730190" y="1688257"/>
            <a:ext cx="9300300" cy="4771500"/>
          </a:xfrm>
          <a:prstGeom prst="rect">
            <a:avLst/>
          </a:prstGeom>
          <a:noFill/>
          <a:ln>
            <a:noFill/>
          </a:ln>
        </p:spPr>
        <p:txBody>
          <a:bodyPr spcFirstLastPara="1" wrap="square" lIns="91425" tIns="45700" rIns="91425" bIns="45700" anchor="t" anchorCtr="0">
            <a:spAutoFit/>
          </a:bodyPr>
          <a:lstStyle/>
          <a:p>
            <a:pPr marL="0" marR="0" lvl="4" indent="0" algn="l" rtl="0">
              <a:lnSpc>
                <a:spcPct val="100000"/>
              </a:lnSpc>
              <a:spcBef>
                <a:spcPts val="0"/>
              </a:spcBef>
              <a:spcAft>
                <a:spcPts val="0"/>
              </a:spcAft>
              <a:buClr>
                <a:srgbClr val="000000"/>
              </a:buClr>
              <a:buSzPts val="3000"/>
              <a:buFont typeface="Arial"/>
              <a:buNone/>
            </a:pPr>
            <a:r>
              <a:rPr lang="fr-FR" sz="3000" b="0" i="0" u="none" strike="noStrike" cap="none">
                <a:solidFill>
                  <a:srgbClr val="FFFFFF"/>
                </a:solidFill>
                <a:latin typeface="Calibri"/>
                <a:ea typeface="Calibri"/>
                <a:cs typeface="Calibri"/>
                <a:sym typeface="Calibri"/>
              </a:rPr>
              <a:t>In clinical use since 2019</a:t>
            </a:r>
            <a:endParaRPr sz="3000" b="0" i="0" u="none" strike="noStrike" cap="none">
              <a:solidFill>
                <a:srgbClr val="FFFFFF"/>
              </a:solidFill>
              <a:latin typeface="Calibri"/>
              <a:ea typeface="Calibri"/>
              <a:cs typeface="Calibri"/>
              <a:sym typeface="Calibri"/>
            </a:endParaRPr>
          </a:p>
          <a:p>
            <a:pPr marL="2286000" marR="0" lvl="0" indent="0" algn="l" rtl="0">
              <a:lnSpc>
                <a:spcPct val="100000"/>
              </a:lnSpc>
              <a:spcBef>
                <a:spcPts val="0"/>
              </a:spcBef>
              <a:spcAft>
                <a:spcPts val="0"/>
              </a:spcAft>
              <a:buClr>
                <a:schemeClr val="dk1"/>
              </a:buClr>
              <a:buSzPts val="3000"/>
              <a:buFont typeface="Arial"/>
              <a:buNone/>
            </a:pPr>
            <a:endParaRPr sz="3000" b="0" i="0" u="none" strike="noStrike" cap="none">
              <a:solidFill>
                <a:srgbClr val="FFFFFF"/>
              </a:solidFill>
              <a:latin typeface="Calibri"/>
              <a:ea typeface="Calibri"/>
              <a:cs typeface="Calibri"/>
              <a:sym typeface="Calibri"/>
            </a:endParaRPr>
          </a:p>
          <a:p>
            <a:pPr marL="0" marR="0" lvl="4" indent="0" algn="l" rtl="0">
              <a:lnSpc>
                <a:spcPct val="100000"/>
              </a:lnSpc>
              <a:spcBef>
                <a:spcPts val="0"/>
              </a:spcBef>
              <a:spcAft>
                <a:spcPts val="0"/>
              </a:spcAft>
              <a:buClr>
                <a:srgbClr val="000000"/>
              </a:buClr>
              <a:buSzPts val="3000"/>
              <a:buFont typeface="Arial"/>
              <a:buNone/>
            </a:pPr>
            <a:r>
              <a:rPr lang="fr-FR" sz="3000" b="0" i="0" u="none" strike="noStrike" cap="none">
                <a:solidFill>
                  <a:srgbClr val="FFFFFF"/>
                </a:solidFill>
                <a:latin typeface="Calibri"/>
                <a:ea typeface="Calibri"/>
                <a:cs typeface="Calibri"/>
                <a:sym typeface="Calibri"/>
              </a:rPr>
              <a:t>150 + structures (OAR and LN) on CT </a:t>
            </a:r>
            <a:endParaRPr sz="3000" b="0" i="0" u="none" strike="noStrike" cap="none">
              <a:solidFill>
                <a:srgbClr val="FFFFFF"/>
              </a:solidFill>
              <a:latin typeface="Calibri"/>
              <a:ea typeface="Calibri"/>
              <a:cs typeface="Calibri"/>
              <a:sym typeface="Calibri"/>
            </a:endParaRPr>
          </a:p>
          <a:p>
            <a:pPr marL="914400" lvl="0" indent="-431800" algn="l" rtl="0">
              <a:spcBef>
                <a:spcPts val="0"/>
              </a:spcBef>
              <a:spcAft>
                <a:spcPts val="0"/>
              </a:spcAft>
              <a:buClr>
                <a:schemeClr val="lt2"/>
              </a:buClr>
              <a:buSzPts val="3200"/>
              <a:buFont typeface="Calibri"/>
              <a:buChar char="➔"/>
            </a:pPr>
            <a:r>
              <a:rPr lang="fr-FR" sz="3000">
                <a:solidFill>
                  <a:schemeClr val="lt2"/>
                </a:solidFill>
                <a:latin typeface="Calibri"/>
                <a:ea typeface="Calibri"/>
                <a:cs typeface="Calibri"/>
                <a:sym typeface="Calibri"/>
              </a:rPr>
              <a:t>Sub structures of the heart</a:t>
            </a:r>
            <a:endParaRPr sz="3000">
              <a:solidFill>
                <a:schemeClr val="lt2"/>
              </a:solidFill>
              <a:latin typeface="Calibri"/>
              <a:ea typeface="Calibri"/>
              <a:cs typeface="Calibri"/>
              <a:sym typeface="Calibri"/>
            </a:endParaRPr>
          </a:p>
          <a:p>
            <a:pPr marL="914400" lvl="0" indent="-431800" algn="l" rtl="0">
              <a:spcBef>
                <a:spcPts val="0"/>
              </a:spcBef>
              <a:spcAft>
                <a:spcPts val="0"/>
              </a:spcAft>
              <a:buClr>
                <a:schemeClr val="lt2"/>
              </a:buClr>
              <a:buSzPts val="3200"/>
              <a:buFont typeface="Calibri"/>
              <a:buChar char="➔"/>
            </a:pPr>
            <a:r>
              <a:rPr lang="fr-FR" sz="3000">
                <a:solidFill>
                  <a:schemeClr val="lt2"/>
                </a:solidFill>
                <a:latin typeface="Calibri"/>
                <a:ea typeface="Calibri"/>
                <a:cs typeface="Calibri"/>
                <a:sym typeface="Calibri"/>
              </a:rPr>
              <a:t>SBRT Thorax</a:t>
            </a:r>
            <a:endParaRPr sz="3000">
              <a:solidFill>
                <a:srgbClr val="FFFFFF"/>
              </a:solidFill>
              <a:latin typeface="Calibri"/>
              <a:ea typeface="Calibri"/>
              <a:cs typeface="Calibri"/>
              <a:sym typeface="Calibri"/>
            </a:endParaRPr>
          </a:p>
          <a:p>
            <a:pPr marL="0" marR="0" lvl="4" indent="0" algn="l" rtl="0">
              <a:lnSpc>
                <a:spcPct val="100000"/>
              </a:lnSpc>
              <a:spcBef>
                <a:spcPts val="0"/>
              </a:spcBef>
              <a:spcAft>
                <a:spcPts val="0"/>
              </a:spcAft>
              <a:buClr>
                <a:srgbClr val="000000"/>
              </a:buClr>
              <a:buSzPts val="3000"/>
              <a:buFont typeface="Arial"/>
              <a:buNone/>
            </a:pPr>
            <a:r>
              <a:rPr lang="fr-FR" sz="3000" b="0" i="0" u="none" strike="noStrike" cap="none">
                <a:solidFill>
                  <a:srgbClr val="FFFFFF"/>
                </a:solidFill>
                <a:latin typeface="Calibri"/>
                <a:ea typeface="Calibri"/>
                <a:cs typeface="Calibri"/>
                <a:sym typeface="Calibri"/>
              </a:rPr>
              <a:t>70 + structures on MR</a:t>
            </a:r>
            <a:endParaRPr sz="3000" b="0" i="0" u="none" strike="noStrike" cap="none">
              <a:solidFill>
                <a:srgbClr val="FFFFFF"/>
              </a:solidFill>
              <a:latin typeface="Calibri"/>
              <a:ea typeface="Calibri"/>
              <a:cs typeface="Calibri"/>
              <a:sym typeface="Calibri"/>
            </a:endParaRPr>
          </a:p>
          <a:p>
            <a:pPr marL="1828800" marR="0" lvl="0" indent="0" algn="l" rtl="0">
              <a:lnSpc>
                <a:spcPct val="100000"/>
              </a:lnSpc>
              <a:spcBef>
                <a:spcPts val="0"/>
              </a:spcBef>
              <a:spcAft>
                <a:spcPts val="0"/>
              </a:spcAft>
              <a:buClr>
                <a:schemeClr val="dk1"/>
              </a:buClr>
              <a:buSzPts val="3000"/>
              <a:buFont typeface="Arial"/>
              <a:buNone/>
            </a:pPr>
            <a:endParaRPr sz="3000" b="0" i="0" u="none" strike="noStrike" cap="none">
              <a:solidFill>
                <a:srgbClr val="FFFFFF"/>
              </a:solidFill>
              <a:latin typeface="Calibri"/>
              <a:ea typeface="Calibri"/>
              <a:cs typeface="Calibri"/>
              <a:sym typeface="Calibri"/>
            </a:endParaRPr>
          </a:p>
          <a:p>
            <a:pPr marL="0" marR="0" lvl="4" indent="0" algn="l" rtl="0">
              <a:lnSpc>
                <a:spcPct val="100000"/>
              </a:lnSpc>
              <a:spcBef>
                <a:spcPts val="0"/>
              </a:spcBef>
              <a:spcAft>
                <a:spcPts val="0"/>
              </a:spcAft>
              <a:buClr>
                <a:srgbClr val="000000"/>
              </a:buClr>
              <a:buSzPts val="3000"/>
              <a:buFont typeface="Arial"/>
              <a:buNone/>
            </a:pPr>
            <a:r>
              <a:rPr lang="fr-FR" sz="3000">
                <a:solidFill>
                  <a:srgbClr val="FFFFFF"/>
                </a:solidFill>
                <a:latin typeface="Calibri"/>
                <a:ea typeface="Calibri"/>
                <a:cs typeface="Calibri"/>
                <a:sym typeface="Calibri"/>
              </a:rPr>
              <a:t>3-</a:t>
            </a:r>
            <a:r>
              <a:rPr lang="fr-FR" sz="3000" b="0" i="0" u="none" strike="noStrike" cap="none">
                <a:solidFill>
                  <a:srgbClr val="FFFFFF"/>
                </a:solidFill>
                <a:latin typeface="Calibri"/>
                <a:ea typeface="Calibri"/>
                <a:cs typeface="Calibri"/>
                <a:sym typeface="Calibri"/>
              </a:rPr>
              <a:t>4 minutes contouring</a:t>
            </a:r>
            <a:endParaRPr sz="3000" b="0" i="0" u="none" strike="noStrike" cap="none">
              <a:solidFill>
                <a:srgbClr val="FFFFFF"/>
              </a:solidFill>
              <a:latin typeface="Calibri"/>
              <a:ea typeface="Calibri"/>
              <a:cs typeface="Calibri"/>
              <a:sym typeface="Calibri"/>
            </a:endParaRPr>
          </a:p>
          <a:p>
            <a:pPr marL="2286000" marR="0" lvl="0" indent="0" algn="l" rtl="0">
              <a:lnSpc>
                <a:spcPct val="100000"/>
              </a:lnSpc>
              <a:spcBef>
                <a:spcPts val="0"/>
              </a:spcBef>
              <a:spcAft>
                <a:spcPts val="0"/>
              </a:spcAft>
              <a:buClr>
                <a:schemeClr val="dk1"/>
              </a:buClr>
              <a:buSzPts val="3000"/>
              <a:buFont typeface="Arial"/>
              <a:buNone/>
            </a:pPr>
            <a:endParaRPr sz="3000" b="0" i="0" u="none" strike="noStrike" cap="none">
              <a:solidFill>
                <a:srgbClr val="FFFFFF"/>
              </a:solidFill>
              <a:latin typeface="Calibri"/>
              <a:ea typeface="Calibri"/>
              <a:cs typeface="Calibri"/>
              <a:sym typeface="Calibri"/>
            </a:endParaRPr>
          </a:p>
          <a:p>
            <a:pPr marL="0" marR="0" lvl="4" indent="0" algn="l" rtl="0">
              <a:lnSpc>
                <a:spcPct val="100000"/>
              </a:lnSpc>
              <a:spcBef>
                <a:spcPts val="0"/>
              </a:spcBef>
              <a:spcAft>
                <a:spcPts val="0"/>
              </a:spcAft>
              <a:buClr>
                <a:srgbClr val="000000"/>
              </a:buClr>
              <a:buSzPts val="3000"/>
              <a:buFont typeface="Arial"/>
              <a:buNone/>
            </a:pPr>
            <a:r>
              <a:rPr lang="fr-FR" sz="3000" b="0" i="0" u="none" strike="noStrike" cap="none">
                <a:solidFill>
                  <a:srgbClr val="FFFFFF"/>
                </a:solidFill>
                <a:latin typeface="Calibri"/>
                <a:ea typeface="Calibri"/>
                <a:cs typeface="Calibri"/>
                <a:sym typeface="Calibri"/>
              </a:rPr>
              <a:t>Plug and play</a:t>
            </a:r>
            <a:endParaRPr sz="3000" b="0" i="0" u="none" strike="noStrike" cap="none">
              <a:solidFill>
                <a:srgbClr val="FFFFFF"/>
              </a:solidFill>
              <a:latin typeface="Calibri"/>
              <a:ea typeface="Calibri"/>
              <a:cs typeface="Calibri"/>
              <a:sym typeface="Calibri"/>
            </a:endParaRPr>
          </a:p>
        </p:txBody>
      </p:sp>
      <p:pic>
        <p:nvPicPr>
          <p:cNvPr id="197" name="Google Shape;197;p3"/>
          <p:cNvPicPr preferRelativeResize="0"/>
          <p:nvPr/>
        </p:nvPicPr>
        <p:blipFill rotWithShape="1">
          <a:blip r:embed="rId3">
            <a:alphaModFix/>
          </a:blip>
          <a:srcRect/>
          <a:stretch/>
        </p:blipFill>
        <p:spPr>
          <a:xfrm>
            <a:off x="962006" y="5072262"/>
            <a:ext cx="436128" cy="436128"/>
          </a:xfrm>
          <a:prstGeom prst="rect">
            <a:avLst/>
          </a:prstGeom>
          <a:noFill/>
          <a:ln>
            <a:noFill/>
          </a:ln>
        </p:spPr>
      </p:pic>
      <p:sp>
        <p:nvSpPr>
          <p:cNvPr id="198" name="Google Shape;198;p3"/>
          <p:cNvSpPr txBox="1"/>
          <p:nvPr/>
        </p:nvSpPr>
        <p:spPr>
          <a:xfrm>
            <a:off x="0" y="151708"/>
            <a:ext cx="12191999" cy="1261600"/>
          </a:xfrm>
          <a:prstGeom prst="rect">
            <a:avLst/>
          </a:prstGeom>
          <a:noFill/>
          <a:ln>
            <a:noFill/>
          </a:ln>
        </p:spPr>
        <p:txBody>
          <a:bodyPr spcFirstLastPara="1" wrap="square" lIns="121900" tIns="121900" rIns="121900" bIns="121900" anchor="t" anchorCtr="0">
            <a:noAutofit/>
          </a:bodyPr>
          <a:lstStyle/>
          <a:p>
            <a:pPr marL="0" marR="0" lvl="0" indent="0" algn="ctr" rtl="0">
              <a:lnSpc>
                <a:spcPct val="100000"/>
              </a:lnSpc>
              <a:spcBef>
                <a:spcPts val="0"/>
              </a:spcBef>
              <a:spcAft>
                <a:spcPts val="0"/>
              </a:spcAft>
              <a:buClr>
                <a:schemeClr val="dk2"/>
              </a:buClr>
              <a:buSzPts val="2400"/>
              <a:buFont typeface="Exo 2"/>
              <a:buNone/>
            </a:pPr>
            <a:r>
              <a:rPr lang="fr-FR" sz="4267" b="1" i="0" u="none" strike="noStrike" cap="none">
                <a:solidFill>
                  <a:schemeClr val="lt2"/>
                </a:solidFill>
                <a:latin typeface="Exo 2"/>
                <a:ea typeface="Exo 2"/>
                <a:cs typeface="Exo 2"/>
                <a:sym typeface="Exo 2"/>
              </a:rPr>
              <a:t>Annotate</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chemeClr val="dk2"/>
              </a:buClr>
              <a:buSzPts val="2400"/>
              <a:buFont typeface="Exo 2"/>
              <a:buNone/>
            </a:pPr>
            <a:r>
              <a:rPr lang="fr-FR" sz="4000" b="1" i="0" u="none" strike="noStrike" cap="none">
                <a:solidFill>
                  <a:srgbClr val="EC8824"/>
                </a:solidFill>
                <a:latin typeface="Exo 2"/>
                <a:ea typeface="Exo 2"/>
                <a:cs typeface="Exo 2"/>
                <a:sym typeface="Exo 2"/>
              </a:rPr>
              <a:t>AI-powered contouring tool</a:t>
            </a:r>
            <a:endParaRPr sz="4000" b="1" i="0" u="none" strike="noStrike" cap="none">
              <a:solidFill>
                <a:srgbClr val="EC8824"/>
              </a:solidFill>
              <a:latin typeface="Exo 2"/>
              <a:ea typeface="Exo 2"/>
              <a:cs typeface="Exo 2"/>
              <a:sym typeface="Exo 2"/>
            </a:endParaRPr>
          </a:p>
        </p:txBody>
      </p:sp>
      <p:pic>
        <p:nvPicPr>
          <p:cNvPr id="199" name="Google Shape;199;p3" descr="Logo, icon&#10;&#10;Description automatically generated"/>
          <p:cNvPicPr preferRelativeResize="0"/>
          <p:nvPr/>
        </p:nvPicPr>
        <p:blipFill rotWithShape="1">
          <a:blip r:embed="rId4">
            <a:alphaModFix/>
          </a:blip>
          <a:srcRect/>
          <a:stretch/>
        </p:blipFill>
        <p:spPr>
          <a:xfrm>
            <a:off x="775596" y="1909482"/>
            <a:ext cx="609452" cy="485385"/>
          </a:xfrm>
          <a:prstGeom prst="rect">
            <a:avLst/>
          </a:prstGeom>
          <a:noFill/>
          <a:ln>
            <a:noFill/>
          </a:ln>
        </p:spPr>
      </p:pic>
      <p:pic>
        <p:nvPicPr>
          <p:cNvPr id="200" name="Google Shape;200;p3" descr="Heart organ with solid fill"/>
          <p:cNvPicPr preferRelativeResize="0"/>
          <p:nvPr/>
        </p:nvPicPr>
        <p:blipFill rotWithShape="1">
          <a:blip r:embed="rId5">
            <a:alphaModFix/>
          </a:blip>
          <a:srcRect/>
          <a:stretch/>
        </p:blipFill>
        <p:spPr>
          <a:xfrm>
            <a:off x="773283" y="3426525"/>
            <a:ext cx="614083" cy="614083"/>
          </a:xfrm>
          <a:prstGeom prst="rect">
            <a:avLst/>
          </a:prstGeom>
          <a:noFill/>
          <a:ln>
            <a:noFill/>
          </a:ln>
        </p:spPr>
      </p:pic>
      <p:pic>
        <p:nvPicPr>
          <p:cNvPr id="201" name="Google Shape;201;p3" descr="Plugged Unplugged with solid fill"/>
          <p:cNvPicPr preferRelativeResize="0"/>
          <p:nvPr/>
        </p:nvPicPr>
        <p:blipFill rotWithShape="1">
          <a:blip r:embed="rId6">
            <a:alphaModFix/>
          </a:blip>
          <a:srcRect/>
          <a:stretch/>
        </p:blipFill>
        <p:spPr>
          <a:xfrm>
            <a:off x="890960" y="5881538"/>
            <a:ext cx="578224" cy="578224"/>
          </a:xfrm>
          <a:prstGeom prst="rect">
            <a:avLst/>
          </a:prstGeom>
          <a:noFill/>
          <a:ln>
            <a:noFill/>
          </a:ln>
        </p:spPr>
      </p:pic>
      <p:pic>
        <p:nvPicPr>
          <p:cNvPr id="202" name="Google Shape;202;p3"/>
          <p:cNvPicPr preferRelativeResize="0"/>
          <p:nvPr/>
        </p:nvPicPr>
        <p:blipFill rotWithShape="1">
          <a:blip r:embed="rId7">
            <a:alphaModFix/>
          </a:blip>
          <a:srcRect t="29380" b="29381"/>
          <a:stretch/>
        </p:blipFill>
        <p:spPr>
          <a:xfrm>
            <a:off x="10182759" y="5979560"/>
            <a:ext cx="1762198" cy="726732"/>
          </a:xfrm>
          <a:prstGeom prst="rect">
            <a:avLst/>
          </a:prstGeom>
          <a:noFill/>
          <a:ln>
            <a:noFill/>
          </a:ln>
        </p:spPr>
      </p:pic>
      <p:pic>
        <p:nvPicPr>
          <p:cNvPr id="203" name="Google Shape;203;p3" descr="Our products - TheraPanacea"/>
          <p:cNvPicPr preferRelativeResize="0"/>
          <p:nvPr/>
        </p:nvPicPr>
        <p:blipFill rotWithShape="1">
          <a:blip r:embed="rId8">
            <a:alphaModFix/>
          </a:blip>
          <a:srcRect/>
          <a:stretch/>
        </p:blipFill>
        <p:spPr>
          <a:xfrm>
            <a:off x="8898609" y="3382100"/>
            <a:ext cx="3124790" cy="1625976"/>
          </a:xfrm>
          <a:prstGeom prst="rect">
            <a:avLst/>
          </a:prstGeom>
          <a:noFill/>
          <a:ln>
            <a:noFill/>
          </a:ln>
        </p:spPr>
      </p:pic>
    </p:spTree>
    <p:extLst>
      <p:ext uri="{BB962C8B-B14F-4D97-AF65-F5344CB8AC3E}">
        <p14:creationId xmlns:p14="http://schemas.microsoft.com/office/powerpoint/2010/main" val="21686189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5"/>
          <p:cNvSpPr txBox="1">
            <a:spLocks noGrp="1"/>
          </p:cNvSpPr>
          <p:nvPr>
            <p:ph type="ctrTitle"/>
          </p:nvPr>
        </p:nvSpPr>
        <p:spPr>
          <a:xfrm>
            <a:off x="0" y="151708"/>
            <a:ext cx="12191999" cy="1425422"/>
          </a:xfrm>
          <a:prstGeom prst="rect">
            <a:avLst/>
          </a:prstGeom>
          <a:noFill/>
          <a:ln>
            <a:noFill/>
          </a:ln>
        </p:spPr>
        <p:txBody>
          <a:bodyPr spcFirstLastPara="1" wrap="square" lIns="121900" tIns="121900" rIns="121900" bIns="121900" anchor="t" anchorCtr="0">
            <a:noAutofit/>
          </a:bodyPr>
          <a:lstStyle/>
          <a:p>
            <a:pPr marL="0" lvl="0" indent="0" algn="ctr" rtl="0">
              <a:lnSpc>
                <a:spcPct val="100000"/>
              </a:lnSpc>
              <a:spcBef>
                <a:spcPts val="0"/>
              </a:spcBef>
              <a:spcAft>
                <a:spcPts val="0"/>
              </a:spcAft>
              <a:buClr>
                <a:schemeClr val="dk2"/>
              </a:buClr>
              <a:buSzPts val="2400"/>
              <a:buNone/>
            </a:pPr>
            <a:r>
              <a:rPr lang="fr-FR" sz="4267">
                <a:solidFill>
                  <a:schemeClr val="lt2"/>
                </a:solidFill>
              </a:rPr>
              <a:t>MR Box</a:t>
            </a:r>
            <a:br>
              <a:rPr lang="fr-FR" sz="4267">
                <a:solidFill>
                  <a:schemeClr val="lt2"/>
                </a:solidFill>
              </a:rPr>
            </a:br>
            <a:r>
              <a:rPr lang="fr-FR" sz="4400">
                <a:solidFill>
                  <a:srgbClr val="EC8824"/>
                </a:solidFill>
              </a:rPr>
              <a:t>Synthetic CT for MR-guided workflow</a:t>
            </a:r>
            <a:endParaRPr sz="4267">
              <a:solidFill>
                <a:schemeClr val="lt2"/>
              </a:solidFill>
            </a:endParaRPr>
          </a:p>
        </p:txBody>
      </p:sp>
      <p:sp>
        <p:nvSpPr>
          <p:cNvPr id="272" name="Google Shape;272;p5"/>
          <p:cNvSpPr txBox="1"/>
          <p:nvPr/>
        </p:nvSpPr>
        <p:spPr>
          <a:xfrm>
            <a:off x="1810300" y="1931550"/>
            <a:ext cx="8599200" cy="6495600"/>
          </a:xfrm>
          <a:prstGeom prst="rect">
            <a:avLst/>
          </a:prstGeom>
          <a:noFill/>
          <a:ln>
            <a:noFill/>
          </a:ln>
        </p:spPr>
        <p:txBody>
          <a:bodyPr spcFirstLastPara="1" wrap="square" lIns="91425" tIns="45700" rIns="91425" bIns="45700" anchor="t" anchorCtr="0">
            <a:spAutoFit/>
          </a:bodyPr>
          <a:lstStyle/>
          <a:p>
            <a:pPr marL="0" marR="0" lvl="4" indent="0" algn="l" rtl="0">
              <a:lnSpc>
                <a:spcPct val="100000"/>
              </a:lnSpc>
              <a:spcBef>
                <a:spcPts val="0"/>
              </a:spcBef>
              <a:spcAft>
                <a:spcPts val="0"/>
              </a:spcAft>
              <a:buClr>
                <a:srgbClr val="000000"/>
              </a:buClr>
              <a:buSzPts val="3200"/>
              <a:buFont typeface="Arial"/>
              <a:buNone/>
            </a:pPr>
            <a:r>
              <a:rPr lang="fr-FR" sz="3200" b="0" i="0" u="none" strike="noStrike" cap="none">
                <a:solidFill>
                  <a:schemeClr val="lt2"/>
                </a:solidFill>
                <a:latin typeface="Calibri"/>
                <a:ea typeface="Calibri"/>
                <a:cs typeface="Calibri"/>
                <a:sym typeface="Calibri"/>
              </a:rPr>
              <a:t>Automatic delineation on MR</a:t>
            </a:r>
            <a:endParaRPr sz="3200" b="0" i="0" u="none" strike="noStrike" cap="none">
              <a:solidFill>
                <a:schemeClr val="lt2"/>
              </a:solidFill>
              <a:latin typeface="Calibri"/>
              <a:ea typeface="Calibri"/>
              <a:cs typeface="Calibri"/>
              <a:sym typeface="Calibri"/>
            </a:endParaRPr>
          </a:p>
          <a:p>
            <a:pPr marL="2286000" marR="0" lvl="0" indent="0" algn="l" rtl="0">
              <a:lnSpc>
                <a:spcPct val="100000"/>
              </a:lnSpc>
              <a:spcBef>
                <a:spcPts val="0"/>
              </a:spcBef>
              <a:spcAft>
                <a:spcPts val="0"/>
              </a:spcAft>
              <a:buClr>
                <a:schemeClr val="dk1"/>
              </a:buClr>
              <a:buSzPts val="3200"/>
              <a:buFont typeface="Arial"/>
              <a:buNone/>
            </a:pPr>
            <a:endParaRPr sz="3200" b="0" i="0" u="none" strike="noStrike" cap="none">
              <a:solidFill>
                <a:schemeClr val="lt2"/>
              </a:solidFill>
              <a:latin typeface="Calibri"/>
              <a:ea typeface="Calibri"/>
              <a:cs typeface="Calibri"/>
              <a:sym typeface="Calibri"/>
            </a:endParaRPr>
          </a:p>
          <a:p>
            <a:pPr marL="0" marR="0" lvl="4" indent="0" algn="l" rtl="0">
              <a:lnSpc>
                <a:spcPct val="100000"/>
              </a:lnSpc>
              <a:spcBef>
                <a:spcPts val="0"/>
              </a:spcBef>
              <a:spcAft>
                <a:spcPts val="0"/>
              </a:spcAft>
              <a:buClr>
                <a:srgbClr val="000000"/>
              </a:buClr>
              <a:buSzPts val="3200"/>
              <a:buFont typeface="Arial"/>
              <a:buNone/>
            </a:pPr>
            <a:r>
              <a:rPr lang="fr-FR" sz="3200" b="0" i="0" u="none" strike="noStrike" cap="none">
                <a:solidFill>
                  <a:srgbClr val="FFFFFF"/>
                </a:solidFill>
                <a:latin typeface="Calibri"/>
                <a:ea typeface="Calibri"/>
                <a:cs typeface="Calibri"/>
                <a:sym typeface="Calibri"/>
              </a:rPr>
              <a:t>Generate a pseudo-CT from MR images</a:t>
            </a:r>
            <a:endParaRPr sz="1400" b="0" i="0" u="none" strike="noStrike" cap="none">
              <a:solidFill>
                <a:srgbClr val="000000"/>
              </a:solidFill>
              <a:latin typeface="Arial"/>
              <a:ea typeface="Arial"/>
              <a:cs typeface="Arial"/>
              <a:sym typeface="Arial"/>
            </a:endParaRPr>
          </a:p>
          <a:p>
            <a:pPr marL="914400" marR="0" lvl="5" indent="-482600" algn="l" rtl="0">
              <a:lnSpc>
                <a:spcPct val="100000"/>
              </a:lnSpc>
              <a:spcBef>
                <a:spcPts val="0"/>
              </a:spcBef>
              <a:spcAft>
                <a:spcPts val="0"/>
              </a:spcAft>
              <a:buClr>
                <a:srgbClr val="FFFFFF"/>
              </a:buClr>
              <a:buSzPts val="3200"/>
              <a:buFont typeface="Calibri"/>
              <a:buChar char="⮚"/>
            </a:pPr>
            <a:r>
              <a:rPr lang="fr-FR" sz="3200" b="0" i="0" u="none" strike="noStrike" cap="none">
                <a:solidFill>
                  <a:srgbClr val="FFFFFF"/>
                </a:solidFill>
                <a:latin typeface="Calibri"/>
                <a:ea typeface="Calibri"/>
                <a:cs typeface="Calibri"/>
                <a:sym typeface="Calibri"/>
              </a:rPr>
              <a:t>Avoid registrations errors</a:t>
            </a:r>
            <a:endParaRPr sz="3200" b="0" i="0" u="none" strike="noStrike" cap="none">
              <a:solidFill>
                <a:srgbClr val="FFFFFF"/>
              </a:solidFill>
              <a:latin typeface="Calibri"/>
              <a:ea typeface="Calibri"/>
              <a:cs typeface="Calibri"/>
              <a:sym typeface="Calibri"/>
            </a:endParaRPr>
          </a:p>
          <a:p>
            <a:pPr marL="914400" marR="0" lvl="5" indent="-482600" algn="l" rtl="0">
              <a:lnSpc>
                <a:spcPct val="100000"/>
              </a:lnSpc>
              <a:spcBef>
                <a:spcPts val="0"/>
              </a:spcBef>
              <a:spcAft>
                <a:spcPts val="0"/>
              </a:spcAft>
              <a:buClr>
                <a:srgbClr val="FFFFFF"/>
              </a:buClr>
              <a:buSzPts val="3200"/>
              <a:buFont typeface="Calibri"/>
              <a:buChar char="⮚"/>
            </a:pPr>
            <a:r>
              <a:rPr lang="fr-FR" sz="3200" b="0" i="0" u="none" strike="noStrike" cap="none">
                <a:solidFill>
                  <a:srgbClr val="FFFFFF"/>
                </a:solidFill>
                <a:latin typeface="Calibri"/>
                <a:ea typeface="Calibri"/>
                <a:cs typeface="Calibri"/>
                <a:sym typeface="Calibri"/>
              </a:rPr>
              <a:t>Accelerate adaptive routines</a:t>
            </a:r>
            <a:endParaRPr sz="1400" b="0" i="0" u="none" strike="noStrike" cap="none">
              <a:solidFill>
                <a:srgbClr val="000000"/>
              </a:solidFill>
              <a:latin typeface="Arial"/>
              <a:ea typeface="Arial"/>
              <a:cs typeface="Arial"/>
              <a:sym typeface="Arial"/>
            </a:endParaRPr>
          </a:p>
          <a:p>
            <a:pPr marL="914400" marR="0" lvl="5" indent="-482600" algn="l" rtl="0">
              <a:lnSpc>
                <a:spcPct val="100000"/>
              </a:lnSpc>
              <a:spcBef>
                <a:spcPts val="0"/>
              </a:spcBef>
              <a:spcAft>
                <a:spcPts val="0"/>
              </a:spcAft>
              <a:buClr>
                <a:srgbClr val="FFFFFF"/>
              </a:buClr>
              <a:buSzPts val="3200"/>
              <a:buFont typeface="Calibri"/>
              <a:buChar char="⮚"/>
            </a:pPr>
            <a:r>
              <a:rPr lang="fr-FR" sz="3200" b="0" i="0" u="none" strike="noStrike" cap="none">
                <a:solidFill>
                  <a:srgbClr val="FFFFFF"/>
                </a:solidFill>
                <a:latin typeface="Calibri"/>
                <a:ea typeface="Calibri"/>
                <a:cs typeface="Calibri"/>
                <a:sym typeface="Calibri"/>
              </a:rPr>
              <a:t>Less machine time</a:t>
            </a:r>
            <a:endParaRPr sz="3200" b="0" i="0" u="none" strike="noStrike" cap="none">
              <a:solidFill>
                <a:srgbClr val="FFFFFF"/>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3200"/>
              <a:buFont typeface="Arial"/>
              <a:buNone/>
            </a:pPr>
            <a:endParaRPr sz="3200" b="0" i="0" u="none" strike="noStrike" cap="none">
              <a:solidFill>
                <a:srgbClr val="FFFFFF"/>
              </a:solidFill>
              <a:latin typeface="Calibri"/>
              <a:ea typeface="Calibri"/>
              <a:cs typeface="Calibri"/>
              <a:sym typeface="Calibri"/>
            </a:endParaRPr>
          </a:p>
          <a:p>
            <a:pPr marL="0" marR="0" lvl="4" indent="0" algn="l" rtl="0">
              <a:lnSpc>
                <a:spcPct val="100000"/>
              </a:lnSpc>
              <a:spcBef>
                <a:spcPts val="0"/>
              </a:spcBef>
              <a:spcAft>
                <a:spcPts val="0"/>
              </a:spcAft>
              <a:buClr>
                <a:srgbClr val="000000"/>
              </a:buClr>
              <a:buSzPts val="3200"/>
              <a:buFont typeface="Arial"/>
              <a:buNone/>
            </a:pPr>
            <a:r>
              <a:rPr lang="fr-FR" sz="3200" b="0" i="0" u="none" strike="noStrike" cap="none">
                <a:solidFill>
                  <a:srgbClr val="FFFFFF"/>
                </a:solidFill>
                <a:latin typeface="Calibri"/>
                <a:ea typeface="Calibri"/>
                <a:cs typeface="Calibri"/>
                <a:sym typeface="Calibri"/>
              </a:rPr>
              <a:t>Brain T1, Pelvis T2, Pelvis</a:t>
            </a:r>
            <a:r>
              <a:rPr lang="fr-FR" sz="3200">
                <a:solidFill>
                  <a:srgbClr val="FFFFFF"/>
                </a:solidFill>
                <a:latin typeface="Calibri"/>
                <a:ea typeface="Calibri"/>
                <a:cs typeface="Calibri"/>
                <a:sym typeface="Calibri"/>
              </a:rPr>
              <a:t>/</a:t>
            </a:r>
            <a:r>
              <a:rPr lang="fr-FR" sz="3200" b="0" i="0" u="none" strike="noStrike" cap="none">
                <a:solidFill>
                  <a:srgbClr val="FFFFFF"/>
                </a:solidFill>
                <a:latin typeface="Calibri"/>
                <a:ea typeface="Calibri"/>
                <a:cs typeface="Calibri"/>
                <a:sym typeface="Calibri"/>
              </a:rPr>
              <a:t>Abdo Truefisp (ViewRay)</a:t>
            </a:r>
            <a:endParaRPr sz="3200" b="0" i="0" u="none" strike="noStrike" cap="none">
              <a:solidFill>
                <a:srgbClr val="FFFFFF"/>
              </a:solidFill>
              <a:latin typeface="Calibri"/>
              <a:ea typeface="Calibri"/>
              <a:cs typeface="Calibri"/>
              <a:sym typeface="Calibri"/>
            </a:endParaRPr>
          </a:p>
          <a:p>
            <a:pPr marL="0" marR="0" lvl="0" indent="0" algn="l" rtl="0">
              <a:lnSpc>
                <a:spcPct val="100000"/>
              </a:lnSpc>
              <a:spcBef>
                <a:spcPts val="0"/>
              </a:spcBef>
              <a:spcAft>
                <a:spcPts val="0"/>
              </a:spcAft>
              <a:buClr>
                <a:srgbClr val="FFFFFF"/>
              </a:buClr>
              <a:buSzPts val="3200"/>
              <a:buFont typeface="Calibri"/>
              <a:buNone/>
            </a:pPr>
            <a:r>
              <a:rPr lang="fr-FR" sz="3200" b="0" i="0" u="none" strike="noStrike" cap="none">
                <a:solidFill>
                  <a:srgbClr val="FFFFFF"/>
                </a:solidFill>
                <a:latin typeface="Calibri"/>
                <a:ea typeface="Calibri"/>
                <a:cs typeface="Calibri"/>
                <a:sym typeface="Calibri"/>
              </a:rPr>
              <a:t>And more </a:t>
            </a:r>
            <a:r>
              <a:rPr lang="fr-FR" sz="3200">
                <a:solidFill>
                  <a:srgbClr val="FFFFFF"/>
                </a:solidFill>
                <a:latin typeface="Calibri"/>
                <a:ea typeface="Calibri"/>
                <a:cs typeface="Calibri"/>
                <a:sym typeface="Calibri"/>
              </a:rPr>
              <a:t>under development</a:t>
            </a:r>
            <a:endParaRPr sz="3200" b="0" i="0" u="none" strike="noStrike" cap="none">
              <a:solidFill>
                <a:srgbClr val="FFFFFF"/>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3200"/>
              <a:buFont typeface="Arial"/>
              <a:buNone/>
            </a:pPr>
            <a:endParaRPr sz="3200" b="0" i="0" u="none" strike="noStrike" cap="none">
              <a:solidFill>
                <a:srgbClr val="FFFFFF"/>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3200"/>
              <a:buFont typeface="Arial"/>
              <a:buNone/>
            </a:pPr>
            <a:endParaRPr sz="3200" b="0" i="0" u="none" strike="noStrike" cap="none">
              <a:solidFill>
                <a:srgbClr val="FFFFFF"/>
              </a:solidFill>
              <a:latin typeface="Calibri"/>
              <a:ea typeface="Calibri"/>
              <a:cs typeface="Calibri"/>
              <a:sym typeface="Calibri"/>
            </a:endParaRPr>
          </a:p>
          <a:p>
            <a:pPr marL="2286000" marR="0" lvl="0" indent="0" algn="l" rtl="0">
              <a:lnSpc>
                <a:spcPct val="100000"/>
              </a:lnSpc>
              <a:spcBef>
                <a:spcPts val="0"/>
              </a:spcBef>
              <a:spcAft>
                <a:spcPts val="0"/>
              </a:spcAft>
              <a:buClr>
                <a:schemeClr val="dk1"/>
              </a:buClr>
              <a:buSzPts val="3200"/>
              <a:buFont typeface="Arial"/>
              <a:buNone/>
            </a:pPr>
            <a:endParaRPr sz="3200" b="0" i="0" u="none" strike="noStrike" cap="none">
              <a:solidFill>
                <a:srgbClr val="FFFFFF"/>
              </a:solidFill>
              <a:latin typeface="Calibri"/>
              <a:ea typeface="Calibri"/>
              <a:cs typeface="Calibri"/>
              <a:sym typeface="Calibri"/>
            </a:endParaRPr>
          </a:p>
          <a:p>
            <a:pPr marL="2286000" marR="0" lvl="0" indent="0" algn="l" rtl="0">
              <a:lnSpc>
                <a:spcPct val="100000"/>
              </a:lnSpc>
              <a:spcBef>
                <a:spcPts val="0"/>
              </a:spcBef>
              <a:spcAft>
                <a:spcPts val="0"/>
              </a:spcAft>
              <a:buClr>
                <a:schemeClr val="dk1"/>
              </a:buClr>
              <a:buSzPts val="3200"/>
              <a:buFont typeface="Arial"/>
              <a:buNone/>
            </a:pPr>
            <a:endParaRPr sz="3200" b="0" i="0" u="none" strike="noStrike" cap="none">
              <a:solidFill>
                <a:srgbClr val="FFFFFF"/>
              </a:solidFill>
              <a:latin typeface="Calibri"/>
              <a:ea typeface="Calibri"/>
              <a:cs typeface="Calibri"/>
              <a:sym typeface="Calibri"/>
            </a:endParaRPr>
          </a:p>
        </p:txBody>
      </p:sp>
      <p:pic>
        <p:nvPicPr>
          <p:cNvPr id="273" name="Google Shape;273;p5" descr="Left Brain with solid fill"/>
          <p:cNvPicPr preferRelativeResize="0"/>
          <p:nvPr/>
        </p:nvPicPr>
        <p:blipFill rotWithShape="1">
          <a:blip r:embed="rId3">
            <a:alphaModFix/>
          </a:blip>
          <a:srcRect/>
          <a:stretch/>
        </p:blipFill>
        <p:spPr>
          <a:xfrm>
            <a:off x="914400" y="3650751"/>
            <a:ext cx="821076" cy="821076"/>
          </a:xfrm>
          <a:prstGeom prst="rect">
            <a:avLst/>
          </a:prstGeom>
          <a:noFill/>
          <a:ln>
            <a:noFill/>
          </a:ln>
        </p:spPr>
      </p:pic>
      <p:pic>
        <p:nvPicPr>
          <p:cNvPr id="274" name="Google Shape;274;p5" descr="Pencil with solid fill"/>
          <p:cNvPicPr preferRelativeResize="0"/>
          <p:nvPr/>
        </p:nvPicPr>
        <p:blipFill rotWithShape="1">
          <a:blip r:embed="rId4">
            <a:alphaModFix/>
          </a:blip>
          <a:srcRect/>
          <a:stretch/>
        </p:blipFill>
        <p:spPr>
          <a:xfrm>
            <a:off x="1088204" y="2188395"/>
            <a:ext cx="647271" cy="647271"/>
          </a:xfrm>
          <a:prstGeom prst="rect">
            <a:avLst/>
          </a:prstGeom>
          <a:noFill/>
          <a:ln>
            <a:noFill/>
          </a:ln>
        </p:spPr>
      </p:pic>
      <p:pic>
        <p:nvPicPr>
          <p:cNvPr id="275" name="Google Shape;275;p5" descr="Clipboard Checked with solid fill"/>
          <p:cNvPicPr preferRelativeResize="0"/>
          <p:nvPr/>
        </p:nvPicPr>
        <p:blipFill rotWithShape="1">
          <a:blip r:embed="rId5">
            <a:alphaModFix/>
          </a:blip>
          <a:srcRect/>
          <a:stretch/>
        </p:blipFill>
        <p:spPr>
          <a:xfrm>
            <a:off x="990599" y="5363109"/>
            <a:ext cx="744877" cy="744877"/>
          </a:xfrm>
          <a:prstGeom prst="rect">
            <a:avLst/>
          </a:prstGeom>
          <a:noFill/>
          <a:ln>
            <a:noFill/>
          </a:ln>
        </p:spPr>
      </p:pic>
      <p:pic>
        <p:nvPicPr>
          <p:cNvPr id="276" name="Google Shape;276;p5"/>
          <p:cNvPicPr preferRelativeResize="0"/>
          <p:nvPr/>
        </p:nvPicPr>
        <p:blipFill rotWithShape="1">
          <a:blip r:embed="rId6">
            <a:alphaModFix/>
          </a:blip>
          <a:srcRect/>
          <a:stretch/>
        </p:blipFill>
        <p:spPr>
          <a:xfrm>
            <a:off x="7304443" y="2407225"/>
            <a:ext cx="5818806" cy="3184576"/>
          </a:xfrm>
          <a:prstGeom prst="rect">
            <a:avLst/>
          </a:prstGeom>
          <a:noFill/>
          <a:ln>
            <a:noFill/>
          </a:ln>
        </p:spPr>
      </p:pic>
      <p:pic>
        <p:nvPicPr>
          <p:cNvPr id="277" name="Google Shape;277;p5"/>
          <p:cNvPicPr preferRelativeResize="0"/>
          <p:nvPr/>
        </p:nvPicPr>
        <p:blipFill rotWithShape="1">
          <a:blip r:embed="rId7">
            <a:alphaModFix/>
          </a:blip>
          <a:srcRect t="29380" b="29381"/>
          <a:stretch/>
        </p:blipFill>
        <p:spPr>
          <a:xfrm>
            <a:off x="10182759" y="5979560"/>
            <a:ext cx="1762198" cy="726732"/>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pic>
        <p:nvPicPr>
          <p:cNvPr id="380" name="Google Shape;380;p13"/>
          <p:cNvPicPr preferRelativeResize="0"/>
          <p:nvPr/>
        </p:nvPicPr>
        <p:blipFill rotWithShape="1">
          <a:blip r:embed="rId3">
            <a:alphaModFix/>
          </a:blip>
          <a:srcRect t="4995" b="8054"/>
          <a:stretch/>
        </p:blipFill>
        <p:spPr>
          <a:xfrm>
            <a:off x="618541" y="726141"/>
            <a:ext cx="11063921" cy="545950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C8AE96A-B9D7-CC4A-A44F-A812FEA4D021}"/>
              </a:ext>
            </a:extLst>
          </p:cNvPr>
          <p:cNvSpPr>
            <a:spLocks noGrp="1"/>
          </p:cNvSpPr>
          <p:nvPr>
            <p:ph type="title"/>
          </p:nvPr>
        </p:nvSpPr>
        <p:spPr>
          <a:xfrm>
            <a:off x="838200" y="1"/>
            <a:ext cx="10515600" cy="1024406"/>
          </a:xfrm>
        </p:spPr>
        <p:txBody>
          <a:bodyPr/>
          <a:lstStyle/>
          <a:p>
            <a:pPr algn="ctr"/>
            <a:r>
              <a:rPr lang="en-US" dirty="0"/>
              <a:t>Cancer treatments</a:t>
            </a:r>
          </a:p>
        </p:txBody>
      </p:sp>
      <p:sp>
        <p:nvSpPr>
          <p:cNvPr id="5" name="TextBox 4">
            <a:extLst>
              <a:ext uri="{FF2B5EF4-FFF2-40B4-BE49-F238E27FC236}">
                <a16:creationId xmlns:a16="http://schemas.microsoft.com/office/drawing/2014/main" id="{A75E1E36-1CE3-4072-63F8-A4141AB84C07}"/>
              </a:ext>
            </a:extLst>
          </p:cNvPr>
          <p:cNvSpPr txBox="1"/>
          <p:nvPr/>
        </p:nvSpPr>
        <p:spPr>
          <a:xfrm>
            <a:off x="1685220" y="1314145"/>
            <a:ext cx="1838632" cy="646331"/>
          </a:xfrm>
          <a:prstGeom prst="rect">
            <a:avLst/>
          </a:prstGeom>
          <a:noFill/>
        </p:spPr>
        <p:txBody>
          <a:bodyPr wrap="square" rtlCol="0">
            <a:spAutoFit/>
          </a:bodyPr>
          <a:lstStyle/>
          <a:p>
            <a:r>
              <a:rPr lang="en-US" sz="3600" dirty="0"/>
              <a:t>Surgery</a:t>
            </a:r>
            <a:endParaRPr lang="en-US" dirty="0"/>
          </a:p>
        </p:txBody>
      </p:sp>
      <p:sp>
        <p:nvSpPr>
          <p:cNvPr id="6" name="TextBox 5">
            <a:extLst>
              <a:ext uri="{FF2B5EF4-FFF2-40B4-BE49-F238E27FC236}">
                <a16:creationId xmlns:a16="http://schemas.microsoft.com/office/drawing/2014/main" id="{9A6AC0DC-A17E-74CC-522C-ECF44A6194C3}"/>
              </a:ext>
            </a:extLst>
          </p:cNvPr>
          <p:cNvSpPr txBox="1"/>
          <p:nvPr/>
        </p:nvSpPr>
        <p:spPr>
          <a:xfrm>
            <a:off x="7692088" y="1339502"/>
            <a:ext cx="2986548" cy="646331"/>
          </a:xfrm>
          <a:prstGeom prst="rect">
            <a:avLst/>
          </a:prstGeom>
          <a:noFill/>
        </p:spPr>
        <p:txBody>
          <a:bodyPr wrap="square" rtlCol="0">
            <a:spAutoFit/>
          </a:bodyPr>
          <a:lstStyle/>
          <a:p>
            <a:pPr algn="r"/>
            <a:r>
              <a:rPr lang="en-US" sz="3600" dirty="0"/>
              <a:t>Chemotherapy</a:t>
            </a:r>
            <a:endParaRPr lang="en-US" dirty="0"/>
          </a:p>
        </p:txBody>
      </p:sp>
      <p:pic>
        <p:nvPicPr>
          <p:cNvPr id="9" name="Graphic 8">
            <a:extLst>
              <a:ext uri="{FF2B5EF4-FFF2-40B4-BE49-F238E27FC236}">
                <a16:creationId xmlns:a16="http://schemas.microsoft.com/office/drawing/2014/main" id="{F63D88D2-CAE3-58A6-C5E2-CD72F6967D3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380136" y="1356391"/>
            <a:ext cx="604085" cy="604085"/>
          </a:xfrm>
          <a:prstGeom prst="rect">
            <a:avLst/>
          </a:prstGeom>
        </p:spPr>
      </p:pic>
      <p:pic>
        <p:nvPicPr>
          <p:cNvPr id="11" name="Picture 10">
            <a:extLst>
              <a:ext uri="{FF2B5EF4-FFF2-40B4-BE49-F238E27FC236}">
                <a16:creationId xmlns:a16="http://schemas.microsoft.com/office/drawing/2014/main" id="{1F43F70A-FF0B-FF80-20FB-E08DF76E633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2284" y="2216576"/>
            <a:ext cx="5046591" cy="3364393"/>
          </a:xfrm>
          <a:prstGeom prst="rect">
            <a:avLst/>
          </a:prstGeom>
        </p:spPr>
      </p:pic>
      <p:pic>
        <p:nvPicPr>
          <p:cNvPr id="13" name="Picture 12" descr="A picture containing bandage, person, indoor, scissors&#10;&#10;Description automatically generated">
            <a:extLst>
              <a:ext uri="{FF2B5EF4-FFF2-40B4-BE49-F238E27FC236}">
                <a16:creationId xmlns:a16="http://schemas.microsoft.com/office/drawing/2014/main" id="{3482AE21-1B66-F7EF-8B73-C013FFC5FBD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53857" y="2216576"/>
            <a:ext cx="4485857" cy="3364393"/>
          </a:xfrm>
          <a:prstGeom prst="rect">
            <a:avLst/>
          </a:prstGeom>
        </p:spPr>
      </p:pic>
      <p:pic>
        <p:nvPicPr>
          <p:cNvPr id="15" name="Graphic 14">
            <a:extLst>
              <a:ext uri="{FF2B5EF4-FFF2-40B4-BE49-F238E27FC236}">
                <a16:creationId xmlns:a16="http://schemas.microsoft.com/office/drawing/2014/main" id="{A4B8309D-F404-C3E8-D676-DE2CE9AB4AD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020400" y="1314145"/>
            <a:ext cx="671688" cy="671688"/>
          </a:xfrm>
          <a:prstGeom prst="rect">
            <a:avLst/>
          </a:prstGeom>
        </p:spPr>
      </p:pic>
      <p:cxnSp>
        <p:nvCxnSpPr>
          <p:cNvPr id="18" name="Straight Arrow Connector 17">
            <a:extLst>
              <a:ext uri="{FF2B5EF4-FFF2-40B4-BE49-F238E27FC236}">
                <a16:creationId xmlns:a16="http://schemas.microsoft.com/office/drawing/2014/main" id="{44933391-B07C-6683-2EA1-F365BB44D81C}"/>
              </a:ext>
            </a:extLst>
          </p:cNvPr>
          <p:cNvCxnSpPr>
            <a:cxnSpLocks/>
            <a:endCxn id="5" idx="0"/>
          </p:cNvCxnSpPr>
          <p:nvPr/>
        </p:nvCxnSpPr>
        <p:spPr>
          <a:xfrm flipH="1">
            <a:off x="2604536" y="707923"/>
            <a:ext cx="1269374" cy="606222"/>
          </a:xfrm>
          <a:prstGeom prst="straightConnector1">
            <a:avLst/>
          </a:prstGeom>
          <a:ln w="76200">
            <a:solidFill>
              <a:schemeClr val="bg1">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508B2545-2EA3-ED70-665F-73BFC77AC3AF}"/>
              </a:ext>
            </a:extLst>
          </p:cNvPr>
          <p:cNvCxnSpPr>
            <a:cxnSpLocks/>
            <a:endCxn id="6" idx="0"/>
          </p:cNvCxnSpPr>
          <p:nvPr/>
        </p:nvCxnSpPr>
        <p:spPr>
          <a:xfrm>
            <a:off x="8318092" y="707923"/>
            <a:ext cx="867270" cy="631579"/>
          </a:xfrm>
          <a:prstGeom prst="straightConnector1">
            <a:avLst/>
          </a:prstGeom>
          <a:ln w="76200">
            <a:solidFill>
              <a:schemeClr val="bg1">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C0DAA507-F22A-C494-9795-7B0734ABF85B}"/>
              </a:ext>
            </a:extLst>
          </p:cNvPr>
          <p:cNvSpPr txBox="1"/>
          <p:nvPr/>
        </p:nvSpPr>
        <p:spPr>
          <a:xfrm>
            <a:off x="1052283" y="5577815"/>
            <a:ext cx="5601573" cy="830997"/>
          </a:xfrm>
          <a:prstGeom prst="rect">
            <a:avLst/>
          </a:prstGeom>
          <a:noFill/>
        </p:spPr>
        <p:txBody>
          <a:bodyPr wrap="square" rtlCol="0">
            <a:spAutoFit/>
          </a:bodyPr>
          <a:lstStyle/>
          <a:p>
            <a:r>
              <a:rPr lang="en-US" sz="2400" dirty="0"/>
              <a:t>+: Safe (little damage to healthy tissues)</a:t>
            </a:r>
          </a:p>
          <a:p>
            <a:r>
              <a:rPr lang="en-US" sz="2400" dirty="0"/>
              <a:t>-: Tumor needs to be localized &amp; accessible</a:t>
            </a:r>
          </a:p>
        </p:txBody>
      </p:sp>
      <p:sp>
        <p:nvSpPr>
          <p:cNvPr id="30" name="TextBox 29">
            <a:extLst>
              <a:ext uri="{FF2B5EF4-FFF2-40B4-BE49-F238E27FC236}">
                <a16:creationId xmlns:a16="http://schemas.microsoft.com/office/drawing/2014/main" id="{70BB2428-18B9-CABE-D095-AA434B13BA43}"/>
              </a:ext>
            </a:extLst>
          </p:cNvPr>
          <p:cNvSpPr txBox="1"/>
          <p:nvPr/>
        </p:nvSpPr>
        <p:spPr>
          <a:xfrm>
            <a:off x="6653857" y="5577815"/>
            <a:ext cx="4987538" cy="830997"/>
          </a:xfrm>
          <a:prstGeom prst="rect">
            <a:avLst/>
          </a:prstGeom>
          <a:noFill/>
        </p:spPr>
        <p:txBody>
          <a:bodyPr wrap="square" rtlCol="0">
            <a:spAutoFit/>
          </a:bodyPr>
          <a:lstStyle/>
          <a:p>
            <a:r>
              <a:rPr lang="en-US" sz="2400" dirty="0"/>
              <a:t>-: Heavy medicine on all the body</a:t>
            </a:r>
          </a:p>
          <a:p>
            <a:r>
              <a:rPr lang="en-US" sz="2400" dirty="0"/>
              <a:t>+: Tumor does </a:t>
            </a:r>
            <a:r>
              <a:rPr lang="en-US" sz="2400" b="1" dirty="0"/>
              <a:t>not</a:t>
            </a:r>
            <a:r>
              <a:rPr lang="en-US" sz="2400" dirty="0"/>
              <a:t> need to be localized</a:t>
            </a:r>
          </a:p>
        </p:txBody>
      </p:sp>
    </p:spTree>
    <p:extLst>
      <p:ext uri="{BB962C8B-B14F-4D97-AF65-F5344CB8AC3E}">
        <p14:creationId xmlns:p14="http://schemas.microsoft.com/office/powerpoint/2010/main" val="3439249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500"/>
                                        <p:tgtEl>
                                          <p:spTgt spid="1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9"/>
                                        </p:tgtEl>
                                        <p:attrNameLst>
                                          <p:attrName>style.visibility</p:attrName>
                                        </p:attrNameLst>
                                      </p:cBhvr>
                                      <p:to>
                                        <p:strVal val="visible"/>
                                      </p:to>
                                    </p:set>
                                    <p:animEffect transition="in" filter="fade">
                                      <p:cBhvr>
                                        <p:cTn id="23" dur="500"/>
                                        <p:tgtEl>
                                          <p:spTgt spid="29"/>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500"/>
                                        <p:tgtEl>
                                          <p:spTgt spid="6"/>
                                        </p:tgtEl>
                                      </p:cBhvr>
                                    </p:animEffect>
                                  </p:childTnLst>
                                </p:cTn>
                              </p:par>
                              <p:par>
                                <p:cTn id="29" presetID="10" presetClass="entr" presetSubtype="0" fill="hold" nodeType="with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par>
                                <p:cTn id="32" presetID="10" presetClass="entr" presetSubtype="0" fill="hold" nodeType="withEffect">
                                  <p:stCondLst>
                                    <p:cond delay="0"/>
                                  </p:stCondLst>
                                  <p:childTnLst>
                                    <p:set>
                                      <p:cBhvr>
                                        <p:cTn id="33" dur="1" fill="hold">
                                          <p:stCondLst>
                                            <p:cond delay="0"/>
                                          </p:stCondLst>
                                        </p:cTn>
                                        <p:tgtEl>
                                          <p:spTgt spid="22"/>
                                        </p:tgtEl>
                                        <p:attrNameLst>
                                          <p:attrName>style.visibility</p:attrName>
                                        </p:attrNameLst>
                                      </p:cBhvr>
                                      <p:to>
                                        <p:strVal val="visible"/>
                                      </p:to>
                                    </p:set>
                                    <p:animEffect transition="in" filter="fade">
                                      <p:cBhvr>
                                        <p:cTn id="34" dur="500"/>
                                        <p:tgtEl>
                                          <p:spTgt spid="22"/>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fade">
                                      <p:cBhvr>
                                        <p:cTn id="39" dur="500"/>
                                        <p:tgtEl>
                                          <p:spTgt spid="13"/>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30"/>
                                        </p:tgtEl>
                                        <p:attrNameLst>
                                          <p:attrName>style.visibility</p:attrName>
                                        </p:attrNameLst>
                                      </p:cBhvr>
                                      <p:to>
                                        <p:strVal val="visible"/>
                                      </p:to>
                                    </p:set>
                                    <p:animEffect transition="in" filter="fade">
                                      <p:cBhvr>
                                        <p:cTn id="44"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29" grpId="0"/>
      <p:bldP spid="30"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TotalTime>
  <Words>494</Words>
  <Application>Microsoft Office PowerPoint</Application>
  <PresentationFormat>Widescreen</PresentationFormat>
  <Paragraphs>73</Paragraphs>
  <Slides>12</Slides>
  <Notes>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vt:i4>
      </vt:variant>
    </vt:vector>
  </HeadingPairs>
  <TitlesOfParts>
    <vt:vector size="19" baseType="lpstr">
      <vt:lpstr>Arial</vt:lpstr>
      <vt:lpstr>Calibri</vt:lpstr>
      <vt:lpstr>Calibri Light</vt:lpstr>
      <vt:lpstr>Exo 2</vt:lpstr>
      <vt:lpstr>Open Sans</vt:lpstr>
      <vt:lpstr>Open Sans SemiBold</vt:lpstr>
      <vt:lpstr>Office Theme</vt:lpstr>
      <vt:lpstr>Automatic Dose Optimization for Radiotherapy</vt:lpstr>
      <vt:lpstr>Re-inventing cancer treatment with Artificial Intelligence </vt:lpstr>
      <vt:lpstr>PowerPoint Presentation</vt:lpstr>
      <vt:lpstr>PowerPoint Presentation</vt:lpstr>
      <vt:lpstr>PowerPoint Presentation</vt:lpstr>
      <vt:lpstr>PowerPoint Presentation</vt:lpstr>
      <vt:lpstr>MR Box Synthetic CT for MR-guided workflow</vt:lpstr>
      <vt:lpstr>PowerPoint Presentation</vt:lpstr>
      <vt:lpstr>Cancer treatments</vt:lpstr>
      <vt:lpstr>Cancer treatments</vt:lpstr>
      <vt:lpstr>Waves are like…</vt:lpstr>
      <vt:lpstr>Targeting the tumor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Automatic dose optimization for radiotherapy</dc:title>
  <dc:creator>Paul Dubois</dc:creator>
  <cp:lastModifiedBy>Paul Dubois</cp:lastModifiedBy>
  <cp:revision>9</cp:revision>
  <dcterms:created xsi:type="dcterms:W3CDTF">2023-06-01T11:33:31Z</dcterms:created>
  <dcterms:modified xsi:type="dcterms:W3CDTF">2023-06-01T12:05:46Z</dcterms:modified>
</cp:coreProperties>
</file>